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90" r:id="rId4"/>
  </p:sldMasterIdLst>
  <p:notesMasterIdLst>
    <p:notesMasterId r:id="rId16"/>
  </p:notesMasterIdLst>
  <p:handoutMasterIdLst>
    <p:handoutMasterId r:id="rId17"/>
  </p:handoutMasterIdLst>
  <p:sldIdLst>
    <p:sldId id="5733" r:id="rId5"/>
    <p:sldId id="5734" r:id="rId6"/>
    <p:sldId id="5785" r:id="rId7"/>
    <p:sldId id="5786" r:id="rId8"/>
    <p:sldId id="5787" r:id="rId9"/>
    <p:sldId id="5788" r:id="rId10"/>
    <p:sldId id="5789" r:id="rId11"/>
    <p:sldId id="5790" r:id="rId12"/>
    <p:sldId id="5791" r:id="rId13"/>
    <p:sldId id="5792" r:id="rId14"/>
    <p:sldId id="5794" r:id="rId15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Qué es?" id="{CD6CFE8A-BA67-4E13-9816-2B81BA28A03F}">
          <p14:sldIdLst>
            <p14:sldId id="5733"/>
            <p14:sldId id="5734"/>
            <p14:sldId id="5785"/>
            <p14:sldId id="5786"/>
            <p14:sldId id="5787"/>
            <p14:sldId id="5788"/>
            <p14:sldId id="5789"/>
            <p14:sldId id="5790"/>
            <p14:sldId id="5791"/>
            <p14:sldId id="5792"/>
            <p14:sldId id="57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529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0C787AE-A2C6-4A28-BCC7-4D89EB21DEE5}" type="datetime1">
              <a:rPr lang="es-ES" smtClean="0"/>
              <a:t>01/04/2026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BDA65D4-3BBC-4853-83D3-F449A9B7FDA5}" type="datetime1">
              <a:rPr lang="es-ES" noProof="0" smtClean="0"/>
              <a:t>01/04/2026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6" name="Google Shape;14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088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4706CBE5-86BC-A516-8BAE-E6B07D5BC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70FAAD92-3EFA-1F33-1C2D-95C9088DAD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05066234-2BF6-49B8-EBA0-8E446328C0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2608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70D8B837-5230-3665-1E95-7AA9538FE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39D96C26-30EF-E91B-63DF-EFFE5EAA1A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A9103FB0-69AF-7C9F-41AA-B0CABEDF6D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85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FDE6EE2C-6C85-DE42-F371-89FC45BDA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46234A13-3EC2-8C30-F74B-85F1839465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57699D27-48B5-28DD-6775-EE6D43C761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2268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1DBB8CC4-9F60-24A7-9041-5159117AB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4229905B-7809-F585-2987-1B0A1BA35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7399463A-D39A-9E32-8761-AF9599E53F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9764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247DA2FE-DE08-8F90-5EDC-D2967929D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FAF55EAD-0A10-C083-9DF7-5946CDEC7E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63ED891F-EF09-A962-5648-63E2F658B6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533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4FA46051-EC39-AC70-28D2-EF7D126BC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90A0862C-F241-E782-EC06-367ED2480C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7F8A5C29-53F3-2598-D912-5948BA9424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124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0CD1C234-09B8-B9FC-4B74-6F7388C5E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F78FF794-2145-516A-D898-EAA6BC35FD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9E3593F4-8575-5C63-4A48-035B769741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3316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CFAA2E19-907F-2720-AD2C-C81E29240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69D19992-CB95-CE62-56B1-26487C04A7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56D80A53-DEA8-3B37-047C-FAD1ECFFC4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6763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AA59119E-A919-9907-E4D4-505A153BE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ACD77E14-19C0-46D5-F0B7-C7E3110FAA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78E924C5-52D7-8B34-C0DD-381F835F25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387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30400" y="1375151"/>
            <a:ext cx="10331200" cy="26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13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390800" y="4124051"/>
            <a:ext cx="5410400" cy="5460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0331971" y="-7"/>
            <a:ext cx="1860044" cy="807341"/>
            <a:chOff x="3468800" y="239525"/>
            <a:chExt cx="843175" cy="365975"/>
          </a:xfrm>
        </p:grpSpPr>
        <p:sp>
          <p:nvSpPr>
            <p:cNvPr id="12" name="Google Shape;12;p2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205" y="35"/>
            <a:ext cx="713347" cy="713347"/>
            <a:chOff x="5807050" y="884950"/>
            <a:chExt cx="343550" cy="343550"/>
          </a:xfrm>
        </p:grpSpPr>
        <p:sp>
          <p:nvSpPr>
            <p:cNvPr id="31" name="Google Shape;31;p2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" name="Google Shape;40;p2"/>
          <p:cNvGrpSpPr/>
          <p:nvPr/>
        </p:nvGrpSpPr>
        <p:grpSpPr>
          <a:xfrm rot="-5400000">
            <a:off x="11001571" y="1608055"/>
            <a:ext cx="1422893" cy="275165"/>
            <a:chOff x="5589725" y="3057300"/>
            <a:chExt cx="352900" cy="68250"/>
          </a:xfrm>
        </p:grpSpPr>
        <p:sp>
          <p:nvSpPr>
            <p:cNvPr id="41" name="Google Shape;41;p2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" name="Google Shape;53;p2"/>
          <p:cNvGrpSpPr/>
          <p:nvPr/>
        </p:nvGrpSpPr>
        <p:grpSpPr>
          <a:xfrm rot="-5400000">
            <a:off x="-245263" y="4758655"/>
            <a:ext cx="1422893" cy="275165"/>
            <a:chOff x="5589725" y="3057300"/>
            <a:chExt cx="352900" cy="68250"/>
          </a:xfrm>
        </p:grpSpPr>
        <p:sp>
          <p:nvSpPr>
            <p:cNvPr id="54" name="Google Shape;54;p2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6" name="Google Shape;66;p2"/>
          <p:cNvSpPr/>
          <p:nvPr/>
        </p:nvSpPr>
        <p:spPr>
          <a:xfrm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67" name="Google Shape;67;p2"/>
          <p:cNvGrpSpPr/>
          <p:nvPr/>
        </p:nvGrpSpPr>
        <p:grpSpPr>
          <a:xfrm rot="5400000">
            <a:off x="5985367" y="5889330"/>
            <a:ext cx="221267" cy="1144021"/>
            <a:chOff x="1349300" y="3328375"/>
            <a:chExt cx="68250" cy="352875"/>
          </a:xfrm>
        </p:grpSpPr>
        <p:sp>
          <p:nvSpPr>
            <p:cNvPr id="68" name="Google Shape;68;p2"/>
            <p:cNvSpPr/>
            <p:nvPr/>
          </p:nvSpPr>
          <p:spPr>
            <a:xfrm>
              <a:off x="1349300" y="3665325"/>
              <a:ext cx="15900" cy="15925"/>
            </a:xfrm>
            <a:custGeom>
              <a:avLst/>
              <a:gdLst/>
              <a:ahLst/>
              <a:cxnLst/>
              <a:rect l="l" t="t" r="r" b="b"/>
              <a:pathLst>
                <a:path w="636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19" y="188"/>
                  </a:lnTo>
                  <a:lnTo>
                    <a:pt x="0" y="263"/>
                  </a:lnTo>
                  <a:lnTo>
                    <a:pt x="0" y="319"/>
                  </a:lnTo>
                  <a:lnTo>
                    <a:pt x="0" y="394"/>
                  </a:lnTo>
                  <a:lnTo>
                    <a:pt x="19" y="450"/>
                  </a:lnTo>
                  <a:lnTo>
                    <a:pt x="56" y="506"/>
                  </a:lnTo>
                  <a:lnTo>
                    <a:pt x="94" y="543"/>
                  </a:lnTo>
                  <a:lnTo>
                    <a:pt x="150" y="581"/>
                  </a:lnTo>
                  <a:lnTo>
                    <a:pt x="206" y="618"/>
                  </a:lnTo>
                  <a:lnTo>
                    <a:pt x="262" y="637"/>
                  </a:lnTo>
                  <a:lnTo>
                    <a:pt x="393" y="637"/>
                  </a:lnTo>
                  <a:lnTo>
                    <a:pt x="449" y="618"/>
                  </a:lnTo>
                  <a:lnTo>
                    <a:pt x="505" y="581"/>
                  </a:lnTo>
                  <a:lnTo>
                    <a:pt x="542" y="543"/>
                  </a:lnTo>
                  <a:lnTo>
                    <a:pt x="580" y="506"/>
                  </a:lnTo>
                  <a:lnTo>
                    <a:pt x="617" y="450"/>
                  </a:lnTo>
                  <a:lnTo>
                    <a:pt x="636" y="394"/>
                  </a:lnTo>
                  <a:lnTo>
                    <a:pt x="636" y="319"/>
                  </a:lnTo>
                  <a:lnTo>
                    <a:pt x="636" y="263"/>
                  </a:lnTo>
                  <a:lnTo>
                    <a:pt x="617" y="188"/>
                  </a:lnTo>
                  <a:lnTo>
                    <a:pt x="580" y="132"/>
                  </a:lnTo>
                  <a:lnTo>
                    <a:pt x="542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349300" y="3598025"/>
              <a:ext cx="15900" cy="15925"/>
            </a:xfrm>
            <a:custGeom>
              <a:avLst/>
              <a:gdLst/>
              <a:ahLst/>
              <a:cxnLst/>
              <a:rect l="l" t="t" r="r" b="b"/>
              <a:pathLst>
                <a:path w="636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19" y="188"/>
                  </a:lnTo>
                  <a:lnTo>
                    <a:pt x="0" y="244"/>
                  </a:lnTo>
                  <a:lnTo>
                    <a:pt x="0" y="319"/>
                  </a:lnTo>
                  <a:lnTo>
                    <a:pt x="0" y="375"/>
                  </a:lnTo>
                  <a:lnTo>
                    <a:pt x="19" y="450"/>
                  </a:lnTo>
                  <a:lnTo>
                    <a:pt x="56" y="487"/>
                  </a:lnTo>
                  <a:lnTo>
                    <a:pt x="94" y="543"/>
                  </a:lnTo>
                  <a:lnTo>
                    <a:pt x="150" y="580"/>
                  </a:lnTo>
                  <a:lnTo>
                    <a:pt x="206" y="618"/>
                  </a:lnTo>
                  <a:lnTo>
                    <a:pt x="262" y="637"/>
                  </a:lnTo>
                  <a:lnTo>
                    <a:pt x="393" y="637"/>
                  </a:lnTo>
                  <a:lnTo>
                    <a:pt x="449" y="618"/>
                  </a:lnTo>
                  <a:lnTo>
                    <a:pt x="505" y="580"/>
                  </a:lnTo>
                  <a:lnTo>
                    <a:pt x="542" y="543"/>
                  </a:lnTo>
                  <a:lnTo>
                    <a:pt x="580" y="487"/>
                  </a:lnTo>
                  <a:lnTo>
                    <a:pt x="617" y="450"/>
                  </a:lnTo>
                  <a:lnTo>
                    <a:pt x="636" y="375"/>
                  </a:lnTo>
                  <a:lnTo>
                    <a:pt x="636" y="319"/>
                  </a:lnTo>
                  <a:lnTo>
                    <a:pt x="636" y="244"/>
                  </a:lnTo>
                  <a:lnTo>
                    <a:pt x="617" y="188"/>
                  </a:lnTo>
                  <a:lnTo>
                    <a:pt x="580" y="132"/>
                  </a:lnTo>
                  <a:lnTo>
                    <a:pt x="542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349300" y="3530725"/>
              <a:ext cx="15900" cy="15925"/>
            </a:xfrm>
            <a:custGeom>
              <a:avLst/>
              <a:gdLst/>
              <a:ahLst/>
              <a:cxnLst/>
              <a:rect l="l" t="t" r="r" b="b"/>
              <a:pathLst>
                <a:path w="636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19" y="188"/>
                  </a:lnTo>
                  <a:lnTo>
                    <a:pt x="0" y="244"/>
                  </a:lnTo>
                  <a:lnTo>
                    <a:pt x="0" y="319"/>
                  </a:lnTo>
                  <a:lnTo>
                    <a:pt x="0" y="375"/>
                  </a:lnTo>
                  <a:lnTo>
                    <a:pt x="19" y="431"/>
                  </a:lnTo>
                  <a:lnTo>
                    <a:pt x="56" y="487"/>
                  </a:lnTo>
                  <a:lnTo>
                    <a:pt x="94" y="543"/>
                  </a:lnTo>
                  <a:lnTo>
                    <a:pt x="150" y="580"/>
                  </a:lnTo>
                  <a:lnTo>
                    <a:pt x="206" y="618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8"/>
                  </a:lnTo>
                  <a:lnTo>
                    <a:pt x="505" y="580"/>
                  </a:lnTo>
                  <a:lnTo>
                    <a:pt x="542" y="543"/>
                  </a:lnTo>
                  <a:lnTo>
                    <a:pt x="580" y="487"/>
                  </a:lnTo>
                  <a:lnTo>
                    <a:pt x="617" y="431"/>
                  </a:lnTo>
                  <a:lnTo>
                    <a:pt x="636" y="375"/>
                  </a:lnTo>
                  <a:lnTo>
                    <a:pt x="636" y="319"/>
                  </a:lnTo>
                  <a:lnTo>
                    <a:pt x="636" y="244"/>
                  </a:lnTo>
                  <a:lnTo>
                    <a:pt x="617" y="188"/>
                  </a:lnTo>
                  <a:lnTo>
                    <a:pt x="580" y="132"/>
                  </a:lnTo>
                  <a:lnTo>
                    <a:pt x="542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349300" y="34629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37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37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349300" y="33956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7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505" y="56"/>
                  </a:lnTo>
                  <a:lnTo>
                    <a:pt x="449" y="37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349300" y="3328375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7"/>
                  </a:lnTo>
                  <a:lnTo>
                    <a:pt x="150" y="56"/>
                  </a:lnTo>
                  <a:lnTo>
                    <a:pt x="94" y="93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3"/>
                  </a:lnTo>
                  <a:lnTo>
                    <a:pt x="505" y="56"/>
                  </a:lnTo>
                  <a:lnTo>
                    <a:pt x="449" y="37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401175" y="3665325"/>
              <a:ext cx="16375" cy="15925"/>
            </a:xfrm>
            <a:custGeom>
              <a:avLst/>
              <a:gdLst/>
              <a:ahLst/>
              <a:cxnLst/>
              <a:rect l="l" t="t" r="r" b="b"/>
              <a:pathLst>
                <a:path w="655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38" y="188"/>
                  </a:lnTo>
                  <a:lnTo>
                    <a:pt x="19" y="263"/>
                  </a:lnTo>
                  <a:lnTo>
                    <a:pt x="0" y="319"/>
                  </a:lnTo>
                  <a:lnTo>
                    <a:pt x="19" y="394"/>
                  </a:lnTo>
                  <a:lnTo>
                    <a:pt x="38" y="450"/>
                  </a:lnTo>
                  <a:lnTo>
                    <a:pt x="56" y="506"/>
                  </a:lnTo>
                  <a:lnTo>
                    <a:pt x="94" y="543"/>
                  </a:lnTo>
                  <a:lnTo>
                    <a:pt x="150" y="581"/>
                  </a:lnTo>
                  <a:lnTo>
                    <a:pt x="206" y="618"/>
                  </a:lnTo>
                  <a:lnTo>
                    <a:pt x="262" y="637"/>
                  </a:lnTo>
                  <a:lnTo>
                    <a:pt x="393" y="637"/>
                  </a:lnTo>
                  <a:lnTo>
                    <a:pt x="449" y="618"/>
                  </a:lnTo>
                  <a:lnTo>
                    <a:pt x="505" y="581"/>
                  </a:lnTo>
                  <a:lnTo>
                    <a:pt x="561" y="543"/>
                  </a:lnTo>
                  <a:lnTo>
                    <a:pt x="599" y="506"/>
                  </a:lnTo>
                  <a:lnTo>
                    <a:pt x="617" y="450"/>
                  </a:lnTo>
                  <a:lnTo>
                    <a:pt x="636" y="394"/>
                  </a:lnTo>
                  <a:lnTo>
                    <a:pt x="655" y="319"/>
                  </a:lnTo>
                  <a:lnTo>
                    <a:pt x="636" y="263"/>
                  </a:lnTo>
                  <a:lnTo>
                    <a:pt x="617" y="188"/>
                  </a:lnTo>
                  <a:lnTo>
                    <a:pt x="599" y="132"/>
                  </a:lnTo>
                  <a:lnTo>
                    <a:pt x="561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401175" y="3598025"/>
              <a:ext cx="16375" cy="15925"/>
            </a:xfrm>
            <a:custGeom>
              <a:avLst/>
              <a:gdLst/>
              <a:ahLst/>
              <a:cxnLst/>
              <a:rect l="l" t="t" r="r" b="b"/>
              <a:pathLst>
                <a:path w="655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38" y="188"/>
                  </a:lnTo>
                  <a:lnTo>
                    <a:pt x="19" y="244"/>
                  </a:lnTo>
                  <a:lnTo>
                    <a:pt x="0" y="319"/>
                  </a:lnTo>
                  <a:lnTo>
                    <a:pt x="19" y="375"/>
                  </a:lnTo>
                  <a:lnTo>
                    <a:pt x="38" y="450"/>
                  </a:lnTo>
                  <a:lnTo>
                    <a:pt x="56" y="487"/>
                  </a:lnTo>
                  <a:lnTo>
                    <a:pt x="94" y="543"/>
                  </a:lnTo>
                  <a:lnTo>
                    <a:pt x="150" y="580"/>
                  </a:lnTo>
                  <a:lnTo>
                    <a:pt x="206" y="618"/>
                  </a:lnTo>
                  <a:lnTo>
                    <a:pt x="262" y="637"/>
                  </a:lnTo>
                  <a:lnTo>
                    <a:pt x="393" y="637"/>
                  </a:lnTo>
                  <a:lnTo>
                    <a:pt x="449" y="618"/>
                  </a:lnTo>
                  <a:lnTo>
                    <a:pt x="505" y="580"/>
                  </a:lnTo>
                  <a:lnTo>
                    <a:pt x="561" y="543"/>
                  </a:lnTo>
                  <a:lnTo>
                    <a:pt x="599" y="487"/>
                  </a:lnTo>
                  <a:lnTo>
                    <a:pt x="617" y="450"/>
                  </a:lnTo>
                  <a:lnTo>
                    <a:pt x="636" y="375"/>
                  </a:lnTo>
                  <a:lnTo>
                    <a:pt x="655" y="319"/>
                  </a:lnTo>
                  <a:lnTo>
                    <a:pt x="636" y="244"/>
                  </a:lnTo>
                  <a:lnTo>
                    <a:pt x="617" y="188"/>
                  </a:lnTo>
                  <a:lnTo>
                    <a:pt x="599" y="132"/>
                  </a:lnTo>
                  <a:lnTo>
                    <a:pt x="561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401175" y="3530725"/>
              <a:ext cx="16375" cy="15925"/>
            </a:xfrm>
            <a:custGeom>
              <a:avLst/>
              <a:gdLst/>
              <a:ahLst/>
              <a:cxnLst/>
              <a:rect l="l" t="t" r="r" b="b"/>
              <a:pathLst>
                <a:path w="655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38" y="188"/>
                  </a:lnTo>
                  <a:lnTo>
                    <a:pt x="19" y="244"/>
                  </a:lnTo>
                  <a:lnTo>
                    <a:pt x="0" y="319"/>
                  </a:lnTo>
                  <a:lnTo>
                    <a:pt x="19" y="375"/>
                  </a:lnTo>
                  <a:lnTo>
                    <a:pt x="38" y="431"/>
                  </a:lnTo>
                  <a:lnTo>
                    <a:pt x="56" y="487"/>
                  </a:lnTo>
                  <a:lnTo>
                    <a:pt x="94" y="543"/>
                  </a:lnTo>
                  <a:lnTo>
                    <a:pt x="150" y="580"/>
                  </a:lnTo>
                  <a:lnTo>
                    <a:pt x="206" y="618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8"/>
                  </a:lnTo>
                  <a:lnTo>
                    <a:pt x="505" y="580"/>
                  </a:lnTo>
                  <a:lnTo>
                    <a:pt x="561" y="543"/>
                  </a:lnTo>
                  <a:lnTo>
                    <a:pt x="599" y="487"/>
                  </a:lnTo>
                  <a:lnTo>
                    <a:pt x="617" y="431"/>
                  </a:lnTo>
                  <a:lnTo>
                    <a:pt x="636" y="375"/>
                  </a:lnTo>
                  <a:lnTo>
                    <a:pt x="655" y="319"/>
                  </a:lnTo>
                  <a:lnTo>
                    <a:pt x="636" y="244"/>
                  </a:lnTo>
                  <a:lnTo>
                    <a:pt x="617" y="188"/>
                  </a:lnTo>
                  <a:lnTo>
                    <a:pt x="599" y="132"/>
                  </a:lnTo>
                  <a:lnTo>
                    <a:pt x="561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401175" y="34629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0" y="337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37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401175" y="33956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7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0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7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401175" y="3328375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7"/>
                  </a:lnTo>
                  <a:lnTo>
                    <a:pt x="150" y="56"/>
                  </a:lnTo>
                  <a:lnTo>
                    <a:pt x="94" y="93"/>
                  </a:lnTo>
                  <a:lnTo>
                    <a:pt x="56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0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3"/>
                  </a:lnTo>
                  <a:lnTo>
                    <a:pt x="505" y="56"/>
                  </a:lnTo>
                  <a:lnTo>
                    <a:pt x="449" y="37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9361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17"/>
          <p:cNvSpPr txBox="1">
            <a:spLocks noGrp="1"/>
          </p:cNvSpPr>
          <p:nvPr>
            <p:ph type="subTitle" idx="1"/>
          </p:nvPr>
        </p:nvSpPr>
        <p:spPr>
          <a:xfrm>
            <a:off x="1160765" y="283108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6" name="Google Shape;946;p17"/>
          <p:cNvSpPr txBox="1">
            <a:spLocks noGrp="1"/>
          </p:cNvSpPr>
          <p:nvPr>
            <p:ph type="subTitle" idx="2"/>
          </p:nvPr>
        </p:nvSpPr>
        <p:spPr>
          <a:xfrm>
            <a:off x="4501600" y="283108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17"/>
          <p:cNvSpPr txBox="1">
            <a:spLocks noGrp="1"/>
          </p:cNvSpPr>
          <p:nvPr>
            <p:ph type="subTitle" idx="3"/>
          </p:nvPr>
        </p:nvSpPr>
        <p:spPr>
          <a:xfrm>
            <a:off x="7842435" y="283108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8" name="Google Shape;948;p17"/>
          <p:cNvSpPr txBox="1">
            <a:spLocks noGrp="1"/>
          </p:cNvSpPr>
          <p:nvPr>
            <p:ph type="subTitle" idx="4"/>
          </p:nvPr>
        </p:nvSpPr>
        <p:spPr>
          <a:xfrm>
            <a:off x="1160765" y="525904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9" name="Google Shape;949;p17"/>
          <p:cNvSpPr txBox="1">
            <a:spLocks noGrp="1"/>
          </p:cNvSpPr>
          <p:nvPr>
            <p:ph type="subTitle" idx="5"/>
          </p:nvPr>
        </p:nvSpPr>
        <p:spPr>
          <a:xfrm>
            <a:off x="4501600" y="525904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0" name="Google Shape;950;p17"/>
          <p:cNvSpPr txBox="1">
            <a:spLocks noGrp="1"/>
          </p:cNvSpPr>
          <p:nvPr>
            <p:ph type="subTitle" idx="6"/>
          </p:nvPr>
        </p:nvSpPr>
        <p:spPr>
          <a:xfrm>
            <a:off x="7842435" y="525904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1" name="Google Shape;951;p17"/>
          <p:cNvSpPr txBox="1">
            <a:spLocks noGrp="1"/>
          </p:cNvSpPr>
          <p:nvPr>
            <p:ph type="subTitle" idx="7"/>
          </p:nvPr>
        </p:nvSpPr>
        <p:spPr>
          <a:xfrm>
            <a:off x="1160765" y="2559072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2" name="Google Shape;952;p17"/>
          <p:cNvSpPr txBox="1">
            <a:spLocks noGrp="1"/>
          </p:cNvSpPr>
          <p:nvPr>
            <p:ph type="subTitle" idx="8"/>
          </p:nvPr>
        </p:nvSpPr>
        <p:spPr>
          <a:xfrm>
            <a:off x="4501600" y="2559072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3" name="Google Shape;953;p17"/>
          <p:cNvSpPr txBox="1">
            <a:spLocks noGrp="1"/>
          </p:cNvSpPr>
          <p:nvPr>
            <p:ph type="subTitle" idx="9"/>
          </p:nvPr>
        </p:nvSpPr>
        <p:spPr>
          <a:xfrm>
            <a:off x="7842435" y="2559072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4" name="Google Shape;954;p17"/>
          <p:cNvSpPr txBox="1">
            <a:spLocks noGrp="1"/>
          </p:cNvSpPr>
          <p:nvPr>
            <p:ph type="subTitle" idx="13"/>
          </p:nvPr>
        </p:nvSpPr>
        <p:spPr>
          <a:xfrm>
            <a:off x="1160765" y="4980905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5" name="Google Shape;955;p17"/>
          <p:cNvSpPr txBox="1">
            <a:spLocks noGrp="1"/>
          </p:cNvSpPr>
          <p:nvPr>
            <p:ph type="subTitle" idx="14"/>
          </p:nvPr>
        </p:nvSpPr>
        <p:spPr>
          <a:xfrm>
            <a:off x="4501600" y="4980905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6" name="Google Shape;956;p17"/>
          <p:cNvSpPr txBox="1">
            <a:spLocks noGrp="1"/>
          </p:cNvSpPr>
          <p:nvPr>
            <p:ph type="subTitle" idx="15"/>
          </p:nvPr>
        </p:nvSpPr>
        <p:spPr>
          <a:xfrm>
            <a:off x="7842435" y="4980905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7" name="Google Shape;957;p17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958" name="Google Shape;958;p17"/>
          <p:cNvGrpSpPr/>
          <p:nvPr/>
        </p:nvGrpSpPr>
        <p:grpSpPr>
          <a:xfrm>
            <a:off x="11570215" y="5803841"/>
            <a:ext cx="621780" cy="621780"/>
            <a:chOff x="5807050" y="884950"/>
            <a:chExt cx="343550" cy="343550"/>
          </a:xfrm>
        </p:grpSpPr>
        <p:sp>
          <p:nvSpPr>
            <p:cNvPr id="959" name="Google Shape;959;p17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17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17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17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17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17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17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17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17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68" name="Google Shape;968;p17"/>
          <p:cNvGrpSpPr/>
          <p:nvPr/>
        </p:nvGrpSpPr>
        <p:grpSpPr>
          <a:xfrm rot="-5400000">
            <a:off x="11165265" y="678080"/>
            <a:ext cx="1181415" cy="231649"/>
            <a:chOff x="5589725" y="3057300"/>
            <a:chExt cx="352900" cy="68250"/>
          </a:xfrm>
        </p:grpSpPr>
        <p:sp>
          <p:nvSpPr>
            <p:cNvPr id="969" name="Google Shape;969;p17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17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17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17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17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7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17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17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7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7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7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7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1" name="Google Shape;981;p17"/>
          <p:cNvGrpSpPr/>
          <p:nvPr/>
        </p:nvGrpSpPr>
        <p:grpSpPr>
          <a:xfrm>
            <a:off x="15" y="-10"/>
            <a:ext cx="621780" cy="621780"/>
            <a:chOff x="5807050" y="884950"/>
            <a:chExt cx="343550" cy="343550"/>
          </a:xfrm>
        </p:grpSpPr>
        <p:sp>
          <p:nvSpPr>
            <p:cNvPr id="982" name="Google Shape;982;p17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7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7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7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17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17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7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17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17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1" name="Google Shape;991;p17"/>
          <p:cNvGrpSpPr/>
          <p:nvPr/>
        </p:nvGrpSpPr>
        <p:grpSpPr>
          <a:xfrm rot="-5400000">
            <a:off x="-171841" y="5498978"/>
            <a:ext cx="1228468" cy="237573"/>
            <a:chOff x="5589725" y="3057300"/>
            <a:chExt cx="352900" cy="68250"/>
          </a:xfrm>
        </p:grpSpPr>
        <p:sp>
          <p:nvSpPr>
            <p:cNvPr id="992" name="Google Shape;992;p17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17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7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7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7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7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7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17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17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7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7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7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627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8"/>
          <p:cNvSpPr txBox="1">
            <a:spLocks noGrp="1"/>
          </p:cNvSpPr>
          <p:nvPr>
            <p:ph type="title"/>
          </p:nvPr>
        </p:nvSpPr>
        <p:spPr>
          <a:xfrm>
            <a:off x="957000" y="593367"/>
            <a:ext cx="10278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06" name="Google Shape;1006;p18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007" name="Google Shape;1007;p18"/>
          <p:cNvGrpSpPr/>
          <p:nvPr/>
        </p:nvGrpSpPr>
        <p:grpSpPr>
          <a:xfrm>
            <a:off x="118959" y="189160"/>
            <a:ext cx="1228468" cy="237573"/>
            <a:chOff x="5589725" y="3057300"/>
            <a:chExt cx="352900" cy="68250"/>
          </a:xfrm>
        </p:grpSpPr>
        <p:sp>
          <p:nvSpPr>
            <p:cNvPr id="1008" name="Google Shape;1008;p1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1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1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1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1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1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1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1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1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1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1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20" name="Google Shape;1020;p18"/>
          <p:cNvGrpSpPr/>
          <p:nvPr/>
        </p:nvGrpSpPr>
        <p:grpSpPr>
          <a:xfrm>
            <a:off x="10795993" y="189160"/>
            <a:ext cx="1228468" cy="237573"/>
            <a:chOff x="5589725" y="3057300"/>
            <a:chExt cx="352900" cy="68250"/>
          </a:xfrm>
        </p:grpSpPr>
        <p:sp>
          <p:nvSpPr>
            <p:cNvPr id="1021" name="Google Shape;1021;p1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1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1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1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1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1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1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1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3" name="Google Shape;1033;p18"/>
          <p:cNvGrpSpPr/>
          <p:nvPr/>
        </p:nvGrpSpPr>
        <p:grpSpPr>
          <a:xfrm rot="-5400000">
            <a:off x="-171841" y="5498978"/>
            <a:ext cx="1228468" cy="237573"/>
            <a:chOff x="5589725" y="3057300"/>
            <a:chExt cx="352900" cy="68250"/>
          </a:xfrm>
        </p:grpSpPr>
        <p:sp>
          <p:nvSpPr>
            <p:cNvPr id="1034" name="Google Shape;1034;p1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1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1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1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1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1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1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1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1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1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1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1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6" name="Google Shape;1046;p18"/>
          <p:cNvGrpSpPr/>
          <p:nvPr/>
        </p:nvGrpSpPr>
        <p:grpSpPr>
          <a:xfrm rot="-5400000">
            <a:off x="11085998" y="5498978"/>
            <a:ext cx="1228468" cy="237573"/>
            <a:chOff x="5589725" y="3057300"/>
            <a:chExt cx="352900" cy="68250"/>
          </a:xfrm>
        </p:grpSpPr>
        <p:sp>
          <p:nvSpPr>
            <p:cNvPr id="1047" name="Google Shape;1047;p1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1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1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1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1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1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1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1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1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1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1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1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31014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19"/>
          <p:cNvSpPr txBox="1">
            <a:spLocks noGrp="1"/>
          </p:cNvSpPr>
          <p:nvPr>
            <p:ph type="title"/>
          </p:nvPr>
        </p:nvSpPr>
        <p:spPr>
          <a:xfrm>
            <a:off x="5419033" y="593367"/>
            <a:ext cx="5812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61" name="Google Shape;1061;p19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062" name="Google Shape;1062;p19"/>
          <p:cNvGrpSpPr/>
          <p:nvPr/>
        </p:nvGrpSpPr>
        <p:grpSpPr>
          <a:xfrm rot="-5400000">
            <a:off x="-404161" y="402412"/>
            <a:ext cx="1430137" cy="621816"/>
            <a:chOff x="3468800" y="239525"/>
            <a:chExt cx="843175" cy="365975"/>
          </a:xfrm>
        </p:grpSpPr>
        <p:sp>
          <p:nvSpPr>
            <p:cNvPr id="1063" name="Google Shape;1063;p19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19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19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19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19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19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19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19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19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19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19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19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19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19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19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19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19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19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81" name="Google Shape;1081;p19"/>
          <p:cNvGrpSpPr/>
          <p:nvPr/>
        </p:nvGrpSpPr>
        <p:grpSpPr>
          <a:xfrm rot="-5400000">
            <a:off x="-171841" y="5498978"/>
            <a:ext cx="1228468" cy="237573"/>
            <a:chOff x="5589725" y="3057300"/>
            <a:chExt cx="352900" cy="68250"/>
          </a:xfrm>
        </p:grpSpPr>
        <p:sp>
          <p:nvSpPr>
            <p:cNvPr id="1082" name="Google Shape;1082;p19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19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19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19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19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19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19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19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19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19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19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19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94" name="Google Shape;1094;p19"/>
          <p:cNvGrpSpPr/>
          <p:nvPr/>
        </p:nvGrpSpPr>
        <p:grpSpPr>
          <a:xfrm rot="-5400000">
            <a:off x="11166040" y="402412"/>
            <a:ext cx="1430137" cy="621816"/>
            <a:chOff x="3468800" y="239525"/>
            <a:chExt cx="843175" cy="365975"/>
          </a:xfrm>
        </p:grpSpPr>
        <p:sp>
          <p:nvSpPr>
            <p:cNvPr id="1095" name="Google Shape;1095;p19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19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19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19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19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19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19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19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19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19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19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19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19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19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19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19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19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19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3" name="Google Shape;1113;p19"/>
          <p:cNvGrpSpPr/>
          <p:nvPr/>
        </p:nvGrpSpPr>
        <p:grpSpPr>
          <a:xfrm rot="-5400000">
            <a:off x="11085998" y="5498978"/>
            <a:ext cx="1228468" cy="237573"/>
            <a:chOff x="5589725" y="3057300"/>
            <a:chExt cx="352900" cy="68250"/>
          </a:xfrm>
        </p:grpSpPr>
        <p:sp>
          <p:nvSpPr>
            <p:cNvPr id="1114" name="Google Shape;1114;p19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9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19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19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9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9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9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9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9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9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9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9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88654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20"/>
          <p:cNvSpPr txBox="1">
            <a:spLocks noGrp="1"/>
          </p:cNvSpPr>
          <p:nvPr>
            <p:ph type="title"/>
          </p:nvPr>
        </p:nvSpPr>
        <p:spPr>
          <a:xfrm>
            <a:off x="957000" y="593367"/>
            <a:ext cx="10278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28" name="Google Shape;1128;p20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129" name="Google Shape;1129;p20"/>
          <p:cNvGrpSpPr/>
          <p:nvPr/>
        </p:nvGrpSpPr>
        <p:grpSpPr>
          <a:xfrm>
            <a:off x="-507994" y="5833763"/>
            <a:ext cx="1430137" cy="621816"/>
            <a:chOff x="3468800" y="239525"/>
            <a:chExt cx="843175" cy="365975"/>
          </a:xfrm>
        </p:grpSpPr>
        <p:sp>
          <p:nvSpPr>
            <p:cNvPr id="1130" name="Google Shape;1130;p20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20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20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20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20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20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20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20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20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20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20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20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20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20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20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20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20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20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48" name="Google Shape;1148;p20"/>
          <p:cNvGrpSpPr/>
          <p:nvPr/>
        </p:nvGrpSpPr>
        <p:grpSpPr>
          <a:xfrm>
            <a:off x="10813966" y="220844"/>
            <a:ext cx="1228468" cy="237573"/>
            <a:chOff x="5589725" y="3057300"/>
            <a:chExt cx="352900" cy="68250"/>
          </a:xfrm>
        </p:grpSpPr>
        <p:sp>
          <p:nvSpPr>
            <p:cNvPr id="1149" name="Google Shape;1149;p20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20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20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20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20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20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20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20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20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20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20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20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1" name="Google Shape;1161;p20"/>
          <p:cNvGrpSpPr/>
          <p:nvPr/>
        </p:nvGrpSpPr>
        <p:grpSpPr>
          <a:xfrm>
            <a:off x="11247394" y="5833763"/>
            <a:ext cx="1430137" cy="621816"/>
            <a:chOff x="3468800" y="239525"/>
            <a:chExt cx="843175" cy="365975"/>
          </a:xfrm>
        </p:grpSpPr>
        <p:sp>
          <p:nvSpPr>
            <p:cNvPr id="1162" name="Google Shape;1162;p20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20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20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20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20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20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20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20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20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20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20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20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20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20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20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20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20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20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80" name="Google Shape;1180;p20"/>
          <p:cNvGrpSpPr/>
          <p:nvPr/>
        </p:nvGrpSpPr>
        <p:grpSpPr>
          <a:xfrm>
            <a:off x="149566" y="220844"/>
            <a:ext cx="1228468" cy="237573"/>
            <a:chOff x="5589725" y="3057300"/>
            <a:chExt cx="352900" cy="68250"/>
          </a:xfrm>
        </p:grpSpPr>
        <p:sp>
          <p:nvSpPr>
            <p:cNvPr id="1181" name="Google Shape;1181;p20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20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20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20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20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20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20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20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20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20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20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20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32879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21"/>
          <p:cNvSpPr txBox="1">
            <a:spLocks noGrp="1"/>
          </p:cNvSpPr>
          <p:nvPr>
            <p:ph type="title"/>
          </p:nvPr>
        </p:nvSpPr>
        <p:spPr>
          <a:xfrm>
            <a:off x="957000" y="593367"/>
            <a:ext cx="10278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95" name="Google Shape;1195;p21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196" name="Google Shape;1196;p21"/>
          <p:cNvGrpSpPr/>
          <p:nvPr/>
        </p:nvGrpSpPr>
        <p:grpSpPr>
          <a:xfrm rot="5400000">
            <a:off x="-404161" y="404163"/>
            <a:ext cx="1430137" cy="621816"/>
            <a:chOff x="3468800" y="239525"/>
            <a:chExt cx="843175" cy="365975"/>
          </a:xfrm>
        </p:grpSpPr>
        <p:sp>
          <p:nvSpPr>
            <p:cNvPr id="1197" name="Google Shape;1197;p21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21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21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21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21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21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21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21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21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21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21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21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21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21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21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21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21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21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5" name="Google Shape;1215;p21"/>
          <p:cNvGrpSpPr/>
          <p:nvPr/>
        </p:nvGrpSpPr>
        <p:grpSpPr>
          <a:xfrm>
            <a:off x="11573133" y="5994411"/>
            <a:ext cx="1228468" cy="237573"/>
            <a:chOff x="5589725" y="3057300"/>
            <a:chExt cx="352900" cy="68250"/>
          </a:xfrm>
        </p:grpSpPr>
        <p:sp>
          <p:nvSpPr>
            <p:cNvPr id="1216" name="Google Shape;1216;p21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21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21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21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21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21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21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21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21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21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21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21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8" name="Google Shape;1228;p21"/>
          <p:cNvGrpSpPr/>
          <p:nvPr/>
        </p:nvGrpSpPr>
        <p:grpSpPr>
          <a:xfrm>
            <a:off x="-632078" y="5994411"/>
            <a:ext cx="1228468" cy="237573"/>
            <a:chOff x="5589725" y="3057300"/>
            <a:chExt cx="352900" cy="68250"/>
          </a:xfrm>
        </p:grpSpPr>
        <p:sp>
          <p:nvSpPr>
            <p:cNvPr id="1229" name="Google Shape;1229;p21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21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21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21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21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21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21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21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21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21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21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21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41" name="Google Shape;1241;p21"/>
          <p:cNvGrpSpPr/>
          <p:nvPr/>
        </p:nvGrpSpPr>
        <p:grpSpPr>
          <a:xfrm rot="5400000">
            <a:off x="11166040" y="404163"/>
            <a:ext cx="1430137" cy="621816"/>
            <a:chOff x="3468800" y="239525"/>
            <a:chExt cx="843175" cy="365975"/>
          </a:xfrm>
        </p:grpSpPr>
        <p:sp>
          <p:nvSpPr>
            <p:cNvPr id="1242" name="Google Shape;1242;p21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21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21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21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21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21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21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21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21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21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21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21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21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21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21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21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21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21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69390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22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262" name="Google Shape;1262;p22"/>
          <p:cNvGrpSpPr/>
          <p:nvPr/>
        </p:nvGrpSpPr>
        <p:grpSpPr>
          <a:xfrm>
            <a:off x="-507994" y="5833763"/>
            <a:ext cx="1430137" cy="621816"/>
            <a:chOff x="3468800" y="239525"/>
            <a:chExt cx="843175" cy="365975"/>
          </a:xfrm>
        </p:grpSpPr>
        <p:sp>
          <p:nvSpPr>
            <p:cNvPr id="1263" name="Google Shape;1263;p22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22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22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22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22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22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22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22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22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22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22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22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22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22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22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22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22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22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1" name="Google Shape;1281;p22"/>
          <p:cNvGrpSpPr/>
          <p:nvPr/>
        </p:nvGrpSpPr>
        <p:grpSpPr>
          <a:xfrm>
            <a:off x="10813966" y="220844"/>
            <a:ext cx="1228468" cy="237573"/>
            <a:chOff x="5589725" y="3057300"/>
            <a:chExt cx="352900" cy="68250"/>
          </a:xfrm>
        </p:grpSpPr>
        <p:sp>
          <p:nvSpPr>
            <p:cNvPr id="1282" name="Google Shape;1282;p22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22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22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22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22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22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22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22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22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22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22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22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4" name="Google Shape;1294;p22"/>
          <p:cNvGrpSpPr/>
          <p:nvPr/>
        </p:nvGrpSpPr>
        <p:grpSpPr>
          <a:xfrm>
            <a:off x="11247394" y="5833763"/>
            <a:ext cx="1430137" cy="621816"/>
            <a:chOff x="3468800" y="239525"/>
            <a:chExt cx="843175" cy="365975"/>
          </a:xfrm>
        </p:grpSpPr>
        <p:sp>
          <p:nvSpPr>
            <p:cNvPr id="1295" name="Google Shape;1295;p22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22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22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22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22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22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22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22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22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22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22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22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22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22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22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22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22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22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3" name="Google Shape;1313;p22"/>
          <p:cNvGrpSpPr/>
          <p:nvPr/>
        </p:nvGrpSpPr>
        <p:grpSpPr>
          <a:xfrm>
            <a:off x="149566" y="220844"/>
            <a:ext cx="1228468" cy="237573"/>
            <a:chOff x="5589725" y="3057300"/>
            <a:chExt cx="352900" cy="68250"/>
          </a:xfrm>
        </p:grpSpPr>
        <p:sp>
          <p:nvSpPr>
            <p:cNvPr id="1314" name="Google Shape;1314;p22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22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22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22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22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22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22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22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22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22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22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22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26" name="Google Shape;1326;p22"/>
          <p:cNvSpPr txBox="1">
            <a:spLocks noGrp="1"/>
          </p:cNvSpPr>
          <p:nvPr>
            <p:ph type="title"/>
          </p:nvPr>
        </p:nvSpPr>
        <p:spPr>
          <a:xfrm>
            <a:off x="3130584" y="854567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8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27" name="Google Shape;1327;p22"/>
          <p:cNvSpPr txBox="1">
            <a:spLocks noGrp="1"/>
          </p:cNvSpPr>
          <p:nvPr>
            <p:ph type="subTitle" idx="1"/>
          </p:nvPr>
        </p:nvSpPr>
        <p:spPr>
          <a:xfrm>
            <a:off x="3130533" y="1934773"/>
            <a:ext cx="5930800" cy="14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8" name="Google Shape;1328;p22"/>
          <p:cNvSpPr txBox="1"/>
          <p:nvPr/>
        </p:nvSpPr>
        <p:spPr>
          <a:xfrm>
            <a:off x="2652000" y="4574473"/>
            <a:ext cx="6888000" cy="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CREDITS:</a:t>
            </a:r>
            <a:r>
              <a:rPr lang="en" sz="1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This presentation template was created by </a:t>
            </a:r>
            <a:r>
              <a:rPr lang="en" sz="1600" b="1" u="sng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, and includes icons by </a:t>
            </a:r>
            <a:r>
              <a:rPr lang="en" sz="1600" b="1" u="sng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, and infographics &amp; images by </a:t>
            </a:r>
            <a:r>
              <a:rPr lang="en" sz="1600" b="1" u="sng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u="sng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sz="1600" b="1" u="sng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32211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0" name="Google Shape;1330;p23"/>
          <p:cNvGrpSpPr/>
          <p:nvPr/>
        </p:nvGrpSpPr>
        <p:grpSpPr>
          <a:xfrm rot="-5400000">
            <a:off x="-526362" y="526360"/>
            <a:ext cx="1860044" cy="807341"/>
            <a:chOff x="3468800" y="239525"/>
            <a:chExt cx="843175" cy="365975"/>
          </a:xfrm>
        </p:grpSpPr>
        <p:sp>
          <p:nvSpPr>
            <p:cNvPr id="1331" name="Google Shape;1331;p23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23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23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23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23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23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23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23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23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23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23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23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23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23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23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23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23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23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49" name="Google Shape;1349;p23"/>
          <p:cNvGrpSpPr/>
          <p:nvPr/>
        </p:nvGrpSpPr>
        <p:grpSpPr>
          <a:xfrm rot="-5400000">
            <a:off x="10858438" y="526360"/>
            <a:ext cx="1860044" cy="807341"/>
            <a:chOff x="3468800" y="239525"/>
            <a:chExt cx="843175" cy="365975"/>
          </a:xfrm>
        </p:grpSpPr>
        <p:sp>
          <p:nvSpPr>
            <p:cNvPr id="1350" name="Google Shape;1350;p23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23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23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23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23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23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23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23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23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23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23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23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23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23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23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23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23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23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8" name="Google Shape;1368;p23"/>
          <p:cNvGrpSpPr/>
          <p:nvPr/>
        </p:nvGrpSpPr>
        <p:grpSpPr>
          <a:xfrm>
            <a:off x="5384554" y="215255"/>
            <a:ext cx="1422893" cy="275165"/>
            <a:chOff x="5589725" y="3057300"/>
            <a:chExt cx="352900" cy="68250"/>
          </a:xfrm>
        </p:grpSpPr>
        <p:sp>
          <p:nvSpPr>
            <p:cNvPr id="1369" name="Google Shape;1369;p23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23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23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23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23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23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23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23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23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23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23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23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81" name="Google Shape;1381;p23"/>
          <p:cNvSpPr/>
          <p:nvPr/>
        </p:nvSpPr>
        <p:spPr>
          <a:xfrm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290231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0567" y="2"/>
            <a:ext cx="12170868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567" y="2"/>
            <a:ext cx="12170868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" name="Google Shape;77;p5"/>
          <p:cNvGrpSpPr/>
          <p:nvPr/>
        </p:nvGrpSpPr>
        <p:grpSpPr>
          <a:xfrm>
            <a:off x="-270600" y="-2032316"/>
            <a:ext cx="13211933" cy="7799917"/>
            <a:chOff x="-202950" y="-1524237"/>
            <a:chExt cx="9908950" cy="5849938"/>
          </a:xfrm>
        </p:grpSpPr>
        <p:sp>
          <p:nvSpPr>
            <p:cNvPr id="78" name="Google Shape;78;p5"/>
            <p:cNvSpPr/>
            <p:nvPr/>
          </p:nvSpPr>
          <p:spPr>
            <a:xfrm rot="10800000" flipH="1">
              <a:off x="-202950" y="-430750"/>
              <a:ext cx="3429000" cy="851400"/>
            </a:xfrm>
            <a:prstGeom prst="round1Rect">
              <a:avLst>
                <a:gd name="adj" fmla="val 16667"/>
              </a:avLst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79" name="Google Shape;79;p5"/>
            <p:cNvGrpSpPr/>
            <p:nvPr/>
          </p:nvGrpSpPr>
          <p:grpSpPr>
            <a:xfrm>
              <a:off x="8719875" y="2230200"/>
              <a:ext cx="986125" cy="2095500"/>
              <a:chOff x="7631225" y="2241175"/>
              <a:chExt cx="986125" cy="2095500"/>
            </a:xfrm>
          </p:grpSpPr>
          <p:cxnSp>
            <p:nvCxnSpPr>
              <p:cNvPr id="80" name="Google Shape;80;p5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5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" name="Google Shape;82;p5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" name="Google Shape;83;p5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" name="Google Shape;84;p5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" name="Google Shape;85;p5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" name="Google Shape;86;p5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" name="Google Shape;87;p5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" name="Google Shape;88;p5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" name="Google Shape;89;p5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0" name="Google Shape;90;p5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" name="Google Shape;91;p5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" name="Google Shape;92;p5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" name="Google Shape;93;p5"/>
              <p:cNvCxnSpPr/>
              <p:nvPr/>
            </p:nvCxnSpPr>
            <p:spPr>
              <a:xfrm>
                <a:off x="861735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94" name="Google Shape;94;p5"/>
            <p:cNvGrpSpPr/>
            <p:nvPr/>
          </p:nvGrpSpPr>
          <p:grpSpPr>
            <a:xfrm>
              <a:off x="4865588" y="-1524237"/>
              <a:ext cx="1885275" cy="1884250"/>
              <a:chOff x="2609275" y="3149350"/>
              <a:chExt cx="1885275" cy="1884250"/>
            </a:xfrm>
          </p:grpSpPr>
          <p:sp>
            <p:nvSpPr>
              <p:cNvPr id="95" name="Google Shape;95;p5"/>
              <p:cNvSpPr/>
              <p:nvPr/>
            </p:nvSpPr>
            <p:spPr>
              <a:xfrm>
                <a:off x="3923900" y="3224950"/>
                <a:ext cx="494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761" h="19801" extrusionOk="0">
                    <a:moveTo>
                      <a:pt x="485" y="202"/>
                    </a:moveTo>
                    <a:cubicBezTo>
                      <a:pt x="323" y="162"/>
                      <a:pt x="162" y="81"/>
                      <a:pt x="1" y="1"/>
                    </a:cubicBezTo>
                    <a:lnTo>
                      <a:pt x="19761" y="19801"/>
                    </a:lnTo>
                    <a:cubicBezTo>
                      <a:pt x="19720" y="19640"/>
                      <a:pt x="19640" y="19478"/>
                      <a:pt x="19559" y="19317"/>
                    </a:cubicBezTo>
                    <a:lnTo>
                      <a:pt x="485" y="2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>
                <a:off x="3725300" y="3164475"/>
                <a:ext cx="753125" cy="753100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24" extrusionOk="0">
                    <a:moveTo>
                      <a:pt x="323" y="81"/>
                    </a:moveTo>
                    <a:cubicBezTo>
                      <a:pt x="202" y="41"/>
                      <a:pt x="122" y="41"/>
                      <a:pt x="1" y="0"/>
                    </a:cubicBezTo>
                    <a:lnTo>
                      <a:pt x="30124" y="30124"/>
                    </a:lnTo>
                    <a:cubicBezTo>
                      <a:pt x="30084" y="30043"/>
                      <a:pt x="30084" y="29922"/>
                      <a:pt x="30043" y="29801"/>
                    </a:cubicBezTo>
                    <a:lnTo>
                      <a:pt x="323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3572075" y="3149350"/>
                <a:ext cx="922475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899" h="36899" extrusionOk="0">
                    <a:moveTo>
                      <a:pt x="282" y="0"/>
                    </a:moveTo>
                    <a:cubicBezTo>
                      <a:pt x="161" y="0"/>
                      <a:pt x="81" y="0"/>
                      <a:pt x="0" y="0"/>
                    </a:cubicBezTo>
                    <a:lnTo>
                      <a:pt x="36898" y="36899"/>
                    </a:lnTo>
                    <a:cubicBezTo>
                      <a:pt x="36898" y="36778"/>
                      <a:pt x="36898" y="36697"/>
                      <a:pt x="36858" y="36616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3440000" y="315440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242" y="0"/>
                    </a:moveTo>
                    <a:cubicBezTo>
                      <a:pt x="162" y="40"/>
                      <a:pt x="81" y="40"/>
                      <a:pt x="0" y="40"/>
                    </a:cubicBezTo>
                    <a:lnTo>
                      <a:pt x="41899" y="41939"/>
                    </a:lnTo>
                    <a:cubicBezTo>
                      <a:pt x="41899" y="41858"/>
                      <a:pt x="41939" y="41778"/>
                      <a:pt x="41939" y="416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3323050" y="3175550"/>
                <a:ext cx="1145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811" h="45771" extrusionOk="0">
                    <a:moveTo>
                      <a:pt x="243" y="1"/>
                    </a:moveTo>
                    <a:cubicBezTo>
                      <a:pt x="162" y="1"/>
                      <a:pt x="81" y="41"/>
                      <a:pt x="1" y="41"/>
                    </a:cubicBezTo>
                    <a:lnTo>
                      <a:pt x="45730" y="45771"/>
                    </a:lnTo>
                    <a:cubicBezTo>
                      <a:pt x="45771" y="45690"/>
                      <a:pt x="45771" y="45610"/>
                      <a:pt x="45811" y="455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>
                <a:off x="3218200" y="320782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202" y="0"/>
                    </a:moveTo>
                    <a:cubicBezTo>
                      <a:pt x="122" y="0"/>
                      <a:pt x="81" y="41"/>
                      <a:pt x="1" y="81"/>
                    </a:cubicBezTo>
                    <a:lnTo>
                      <a:pt x="48593" y="48674"/>
                    </a:lnTo>
                    <a:cubicBezTo>
                      <a:pt x="48634" y="48633"/>
                      <a:pt x="48674" y="48553"/>
                      <a:pt x="48674" y="484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>
                <a:off x="3122425" y="324915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202" y="1"/>
                    </a:moveTo>
                    <a:cubicBezTo>
                      <a:pt x="122" y="41"/>
                      <a:pt x="81" y="81"/>
                      <a:pt x="1" y="122"/>
                    </a:cubicBezTo>
                    <a:lnTo>
                      <a:pt x="50771" y="50852"/>
                    </a:lnTo>
                    <a:cubicBezTo>
                      <a:pt x="50771" y="50811"/>
                      <a:pt x="50811" y="50731"/>
                      <a:pt x="50852" y="50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3035725" y="3299550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162" y="1"/>
                    </a:moveTo>
                    <a:cubicBezTo>
                      <a:pt x="81" y="41"/>
                      <a:pt x="41" y="82"/>
                      <a:pt x="1" y="122"/>
                    </a:cubicBezTo>
                    <a:lnTo>
                      <a:pt x="52182" y="52344"/>
                    </a:lnTo>
                    <a:cubicBezTo>
                      <a:pt x="52223" y="52263"/>
                      <a:pt x="52263" y="52223"/>
                      <a:pt x="52303" y="5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" name="Google Shape;103;p5"/>
              <p:cNvSpPr/>
              <p:nvPr/>
            </p:nvSpPr>
            <p:spPr>
              <a:xfrm>
                <a:off x="2956075" y="3358025"/>
                <a:ext cx="1328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51" h="53191" extrusionOk="0">
                    <a:moveTo>
                      <a:pt x="122" y="1"/>
                    </a:moveTo>
                    <a:cubicBezTo>
                      <a:pt x="82" y="41"/>
                      <a:pt x="41" y="82"/>
                      <a:pt x="1" y="122"/>
                    </a:cubicBezTo>
                    <a:lnTo>
                      <a:pt x="53030" y="53191"/>
                    </a:lnTo>
                    <a:cubicBezTo>
                      <a:pt x="53070" y="53110"/>
                      <a:pt x="53110" y="53070"/>
                      <a:pt x="53151" y="53030"/>
                    </a:cubicBezTo>
                    <a:lnTo>
                      <a:pt x="1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" name="Google Shape;104;p5"/>
              <p:cNvSpPr/>
              <p:nvPr/>
            </p:nvSpPr>
            <p:spPr>
              <a:xfrm>
                <a:off x="2883500" y="3422550"/>
                <a:ext cx="1336825" cy="1336825"/>
              </a:xfrm>
              <a:custGeom>
                <a:avLst/>
                <a:gdLst/>
                <a:ahLst/>
                <a:cxnLst/>
                <a:rect l="l" t="t" r="r" b="b"/>
                <a:pathLst>
                  <a:path w="53473" h="53473" extrusionOk="0">
                    <a:moveTo>
                      <a:pt x="121" y="1"/>
                    </a:moveTo>
                    <a:cubicBezTo>
                      <a:pt x="121" y="1"/>
                      <a:pt x="81" y="81"/>
                      <a:pt x="81" y="81"/>
                    </a:cubicBezTo>
                    <a:cubicBezTo>
                      <a:pt x="41" y="122"/>
                      <a:pt x="0" y="122"/>
                      <a:pt x="0" y="162"/>
                    </a:cubicBezTo>
                    <a:lnTo>
                      <a:pt x="53311" y="53473"/>
                    </a:lnTo>
                    <a:cubicBezTo>
                      <a:pt x="53311" y="53473"/>
                      <a:pt x="53392" y="53433"/>
                      <a:pt x="53392" y="53433"/>
                    </a:cubicBezTo>
                    <a:cubicBezTo>
                      <a:pt x="53432" y="53392"/>
                      <a:pt x="53432" y="53392"/>
                      <a:pt x="53473" y="53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2817975" y="3495150"/>
                <a:ext cx="1329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91" h="53191" extrusionOk="0">
                    <a:moveTo>
                      <a:pt x="121" y="0"/>
                    </a:moveTo>
                    <a:cubicBezTo>
                      <a:pt x="81" y="41"/>
                      <a:pt x="41" y="121"/>
                      <a:pt x="0" y="161"/>
                    </a:cubicBezTo>
                    <a:lnTo>
                      <a:pt x="53029" y="53190"/>
                    </a:lnTo>
                    <a:cubicBezTo>
                      <a:pt x="53110" y="53150"/>
                      <a:pt x="53150" y="53109"/>
                      <a:pt x="53190" y="53069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2760500" y="3574775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81" y="1"/>
                    </a:moveTo>
                    <a:cubicBezTo>
                      <a:pt x="41" y="82"/>
                      <a:pt x="41" y="122"/>
                      <a:pt x="1" y="162"/>
                    </a:cubicBezTo>
                    <a:lnTo>
                      <a:pt x="52142" y="52344"/>
                    </a:lnTo>
                    <a:cubicBezTo>
                      <a:pt x="52182" y="52304"/>
                      <a:pt x="52263" y="52263"/>
                      <a:pt x="52303" y="52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2710100" y="366250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0" y="162"/>
                    </a:cubicBezTo>
                    <a:lnTo>
                      <a:pt x="50650" y="50851"/>
                    </a:lnTo>
                    <a:cubicBezTo>
                      <a:pt x="50690" y="50811"/>
                      <a:pt x="50771" y="50771"/>
                      <a:pt x="50851" y="50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2667750" y="375827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1" y="202"/>
                    </a:cubicBezTo>
                    <a:lnTo>
                      <a:pt x="48513" y="48674"/>
                    </a:lnTo>
                    <a:cubicBezTo>
                      <a:pt x="48553" y="48633"/>
                      <a:pt x="48634" y="48633"/>
                      <a:pt x="48674" y="4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>
                <a:off x="2635500" y="3863125"/>
                <a:ext cx="1144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771" h="45771" extrusionOk="0">
                    <a:moveTo>
                      <a:pt x="41" y="0"/>
                    </a:moveTo>
                    <a:cubicBezTo>
                      <a:pt x="41" y="81"/>
                      <a:pt x="0" y="121"/>
                      <a:pt x="0" y="202"/>
                    </a:cubicBezTo>
                    <a:lnTo>
                      <a:pt x="45569" y="45770"/>
                    </a:lnTo>
                    <a:cubicBezTo>
                      <a:pt x="45649" y="45770"/>
                      <a:pt x="45730" y="45730"/>
                      <a:pt x="45770" y="45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2615325" y="398005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1" y="1"/>
                    </a:moveTo>
                    <a:cubicBezTo>
                      <a:pt x="1" y="82"/>
                      <a:pt x="1" y="162"/>
                      <a:pt x="1" y="243"/>
                    </a:cubicBezTo>
                    <a:lnTo>
                      <a:pt x="41657" y="41940"/>
                    </a:lnTo>
                    <a:cubicBezTo>
                      <a:pt x="41738" y="41900"/>
                      <a:pt x="41859" y="41900"/>
                      <a:pt x="41940" y="4190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2609275" y="4111125"/>
                <a:ext cx="922500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900" h="36899" extrusionOk="0">
                    <a:moveTo>
                      <a:pt x="1" y="0"/>
                    </a:moveTo>
                    <a:cubicBezTo>
                      <a:pt x="1" y="81"/>
                      <a:pt x="1" y="202"/>
                      <a:pt x="1" y="283"/>
                    </a:cubicBezTo>
                    <a:lnTo>
                      <a:pt x="36617" y="36899"/>
                    </a:lnTo>
                    <a:cubicBezTo>
                      <a:pt x="36697" y="36899"/>
                      <a:pt x="36818" y="36899"/>
                      <a:pt x="36899" y="36899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" name="Google Shape;112;p5"/>
              <p:cNvSpPr/>
              <p:nvPr/>
            </p:nvSpPr>
            <p:spPr>
              <a:xfrm>
                <a:off x="2625400" y="4264350"/>
                <a:ext cx="753125" cy="754125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65" extrusionOk="0">
                    <a:moveTo>
                      <a:pt x="1" y="1"/>
                    </a:moveTo>
                    <a:cubicBezTo>
                      <a:pt x="1" y="122"/>
                      <a:pt x="41" y="243"/>
                      <a:pt x="41" y="364"/>
                    </a:cubicBezTo>
                    <a:lnTo>
                      <a:pt x="29762" y="30084"/>
                    </a:lnTo>
                    <a:cubicBezTo>
                      <a:pt x="29883" y="30124"/>
                      <a:pt x="30004" y="30124"/>
                      <a:pt x="30124" y="301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2684900" y="4462975"/>
                <a:ext cx="495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801" h="19801" extrusionOk="0">
                    <a:moveTo>
                      <a:pt x="0" y="0"/>
                    </a:moveTo>
                    <a:cubicBezTo>
                      <a:pt x="81" y="161"/>
                      <a:pt x="161" y="323"/>
                      <a:pt x="242" y="484"/>
                    </a:cubicBezTo>
                    <a:lnTo>
                      <a:pt x="19316" y="19599"/>
                    </a:lnTo>
                    <a:cubicBezTo>
                      <a:pt x="19478" y="19639"/>
                      <a:pt x="19639" y="19720"/>
                      <a:pt x="19800" y="19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14" name="Google Shape;114;p5"/>
          <p:cNvGrpSpPr/>
          <p:nvPr/>
        </p:nvGrpSpPr>
        <p:grpSpPr>
          <a:xfrm>
            <a:off x="-7837" y="196035"/>
            <a:ext cx="12748039" cy="6661967"/>
            <a:chOff x="-5879" y="147025"/>
            <a:chExt cx="9561029" cy="4996475"/>
          </a:xfrm>
        </p:grpSpPr>
        <p:sp>
          <p:nvSpPr>
            <p:cNvPr id="115" name="Google Shape;115;p5"/>
            <p:cNvSpPr/>
            <p:nvPr/>
          </p:nvSpPr>
          <p:spPr>
            <a:xfrm>
              <a:off x="0" y="4570725"/>
              <a:ext cx="3023100" cy="5727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7672650" y="147025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 flipH="1">
              <a:off x="6920275" y="4829625"/>
              <a:ext cx="2215800" cy="3138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-5879" y="3272100"/>
              <a:ext cx="530400" cy="18714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119" name="Google Shape;119;p5"/>
          <p:cNvSpPr txBox="1">
            <a:spLocks noGrp="1"/>
          </p:cNvSpPr>
          <p:nvPr>
            <p:ph type="title"/>
          </p:nvPr>
        </p:nvSpPr>
        <p:spPr>
          <a:xfrm>
            <a:off x="963167" y="719333"/>
            <a:ext cx="1026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subTitle" idx="1"/>
          </p:nvPr>
        </p:nvSpPr>
        <p:spPr>
          <a:xfrm>
            <a:off x="1101933" y="2780333"/>
            <a:ext cx="4688800" cy="23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subTitle" idx="2"/>
          </p:nvPr>
        </p:nvSpPr>
        <p:spPr>
          <a:xfrm>
            <a:off x="6401233" y="2780333"/>
            <a:ext cx="4688800" cy="23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9238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"/>
          <p:cNvSpPr txBox="1">
            <a:spLocks noGrp="1"/>
          </p:cNvSpPr>
          <p:nvPr>
            <p:ph type="subTitle" idx="1"/>
          </p:nvPr>
        </p:nvSpPr>
        <p:spPr>
          <a:xfrm>
            <a:off x="1905200" y="2587733"/>
            <a:ext cx="3136000" cy="4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2" name="Google Shape;192;p5"/>
          <p:cNvSpPr txBox="1">
            <a:spLocks noGrp="1"/>
          </p:cNvSpPr>
          <p:nvPr>
            <p:ph type="subTitle" idx="2"/>
          </p:nvPr>
        </p:nvSpPr>
        <p:spPr>
          <a:xfrm>
            <a:off x="1905200" y="4152567"/>
            <a:ext cx="3136000" cy="4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3" name="Google Shape;193;p5"/>
          <p:cNvSpPr txBox="1">
            <a:spLocks noGrp="1"/>
          </p:cNvSpPr>
          <p:nvPr>
            <p:ph type="subTitle" idx="3"/>
          </p:nvPr>
        </p:nvSpPr>
        <p:spPr>
          <a:xfrm>
            <a:off x="1905200" y="3063333"/>
            <a:ext cx="31360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4"/>
          </p:nvPr>
        </p:nvSpPr>
        <p:spPr>
          <a:xfrm>
            <a:off x="1905200" y="4628167"/>
            <a:ext cx="31360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5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97" name="Google Shape;197;p5"/>
          <p:cNvGrpSpPr/>
          <p:nvPr/>
        </p:nvGrpSpPr>
        <p:grpSpPr>
          <a:xfrm>
            <a:off x="11576311" y="-14"/>
            <a:ext cx="615916" cy="615916"/>
            <a:chOff x="5807050" y="884950"/>
            <a:chExt cx="343550" cy="343550"/>
          </a:xfrm>
        </p:grpSpPr>
        <p:sp>
          <p:nvSpPr>
            <p:cNvPr id="198" name="Google Shape;198;p5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" name="Google Shape;207;p5"/>
          <p:cNvGrpSpPr/>
          <p:nvPr/>
        </p:nvGrpSpPr>
        <p:grpSpPr>
          <a:xfrm>
            <a:off x="11" y="-14"/>
            <a:ext cx="615916" cy="615916"/>
            <a:chOff x="5807050" y="884950"/>
            <a:chExt cx="343550" cy="343550"/>
          </a:xfrm>
        </p:grpSpPr>
        <p:sp>
          <p:nvSpPr>
            <p:cNvPr id="208" name="Google Shape;208;p5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7" name="Google Shape;217;p5"/>
          <p:cNvGrpSpPr/>
          <p:nvPr/>
        </p:nvGrpSpPr>
        <p:grpSpPr>
          <a:xfrm rot="-5400000">
            <a:off x="-404127" y="5407845"/>
            <a:ext cx="1430137" cy="621816"/>
            <a:chOff x="3468800" y="239525"/>
            <a:chExt cx="843175" cy="365975"/>
          </a:xfrm>
        </p:grpSpPr>
        <p:sp>
          <p:nvSpPr>
            <p:cNvPr id="218" name="Google Shape;218;p5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6" name="Google Shape;236;p5"/>
          <p:cNvGrpSpPr/>
          <p:nvPr/>
        </p:nvGrpSpPr>
        <p:grpSpPr>
          <a:xfrm rot="-5400000">
            <a:off x="-235449" y="1415529"/>
            <a:ext cx="1181415" cy="231649"/>
            <a:chOff x="5589725" y="3057300"/>
            <a:chExt cx="352900" cy="68250"/>
          </a:xfrm>
        </p:grpSpPr>
        <p:sp>
          <p:nvSpPr>
            <p:cNvPr id="237" name="Google Shape;237;p5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9" name="Google Shape;249;p5"/>
          <p:cNvGrpSpPr/>
          <p:nvPr/>
        </p:nvGrpSpPr>
        <p:grpSpPr>
          <a:xfrm rot="-5400000">
            <a:off x="11100826" y="5535644"/>
            <a:ext cx="1228468" cy="237573"/>
            <a:chOff x="5589725" y="3057300"/>
            <a:chExt cx="352900" cy="68250"/>
          </a:xfrm>
        </p:grpSpPr>
        <p:sp>
          <p:nvSpPr>
            <p:cNvPr id="250" name="Google Shape;250;p5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0110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7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4429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3" name="Google Shape;333;p7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334" name="Google Shape;334;p7"/>
          <p:cNvGrpSpPr/>
          <p:nvPr/>
        </p:nvGrpSpPr>
        <p:grpSpPr>
          <a:xfrm>
            <a:off x="-819961" y="5813379"/>
            <a:ext cx="1430137" cy="621816"/>
            <a:chOff x="3468800" y="239525"/>
            <a:chExt cx="843175" cy="365975"/>
          </a:xfrm>
        </p:grpSpPr>
        <p:sp>
          <p:nvSpPr>
            <p:cNvPr id="335" name="Google Shape;335;p7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7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3" name="Google Shape;353;p7"/>
          <p:cNvGrpSpPr/>
          <p:nvPr/>
        </p:nvGrpSpPr>
        <p:grpSpPr>
          <a:xfrm rot="-5400000">
            <a:off x="-279766" y="678096"/>
            <a:ext cx="1181415" cy="231649"/>
            <a:chOff x="5589725" y="3057300"/>
            <a:chExt cx="352900" cy="68250"/>
          </a:xfrm>
        </p:grpSpPr>
        <p:sp>
          <p:nvSpPr>
            <p:cNvPr id="354" name="Google Shape;354;p7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7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7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7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7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7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7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7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7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7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7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6" name="Google Shape;366;p7"/>
          <p:cNvGrpSpPr/>
          <p:nvPr/>
        </p:nvGrpSpPr>
        <p:grpSpPr>
          <a:xfrm rot="-5400000">
            <a:off x="11124351" y="650429"/>
            <a:ext cx="1181415" cy="231649"/>
            <a:chOff x="5589725" y="3057300"/>
            <a:chExt cx="352900" cy="68250"/>
          </a:xfrm>
        </p:grpSpPr>
        <p:sp>
          <p:nvSpPr>
            <p:cNvPr id="367" name="Google Shape;367;p7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7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7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7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7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7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7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7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7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7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7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9" name="Google Shape;379;p7"/>
          <p:cNvGrpSpPr/>
          <p:nvPr/>
        </p:nvGrpSpPr>
        <p:grpSpPr>
          <a:xfrm>
            <a:off x="11666506" y="5813379"/>
            <a:ext cx="1430137" cy="621816"/>
            <a:chOff x="3468800" y="239525"/>
            <a:chExt cx="843175" cy="365975"/>
          </a:xfrm>
        </p:grpSpPr>
        <p:sp>
          <p:nvSpPr>
            <p:cNvPr id="380" name="Google Shape;380;p7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7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3231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8"/>
          <p:cNvSpPr/>
          <p:nvPr/>
        </p:nvSpPr>
        <p:spPr>
          <a:xfrm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400" name="Google Shape;400;p8"/>
          <p:cNvGrpSpPr/>
          <p:nvPr/>
        </p:nvGrpSpPr>
        <p:grpSpPr>
          <a:xfrm>
            <a:off x="10341205" y="4906627"/>
            <a:ext cx="1860044" cy="807341"/>
            <a:chOff x="3468800" y="239525"/>
            <a:chExt cx="843175" cy="365975"/>
          </a:xfrm>
        </p:grpSpPr>
        <p:sp>
          <p:nvSpPr>
            <p:cNvPr id="401" name="Google Shape;401;p8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8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9" name="Google Shape;419;p8"/>
          <p:cNvGrpSpPr/>
          <p:nvPr/>
        </p:nvGrpSpPr>
        <p:grpSpPr>
          <a:xfrm rot="-5400000">
            <a:off x="11106071" y="777055"/>
            <a:ext cx="1422893" cy="275165"/>
            <a:chOff x="5589725" y="3057300"/>
            <a:chExt cx="352900" cy="68250"/>
          </a:xfrm>
        </p:grpSpPr>
        <p:sp>
          <p:nvSpPr>
            <p:cNvPr id="420" name="Google Shape;420;p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2" name="Google Shape;432;p8"/>
          <p:cNvGrpSpPr/>
          <p:nvPr/>
        </p:nvGrpSpPr>
        <p:grpSpPr>
          <a:xfrm>
            <a:off x="5384554" y="6148388"/>
            <a:ext cx="1422893" cy="275165"/>
            <a:chOff x="5589725" y="3057300"/>
            <a:chExt cx="352900" cy="68250"/>
          </a:xfrm>
        </p:grpSpPr>
        <p:sp>
          <p:nvSpPr>
            <p:cNvPr id="433" name="Google Shape;433;p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7" name="Google Shape;437;p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</p:grpSp>
      <p:grpSp>
        <p:nvGrpSpPr>
          <p:cNvPr id="445" name="Google Shape;445;p8"/>
          <p:cNvGrpSpPr/>
          <p:nvPr/>
        </p:nvGrpSpPr>
        <p:grpSpPr>
          <a:xfrm rot="-5400000">
            <a:off x="-526362" y="526360"/>
            <a:ext cx="1860044" cy="807341"/>
            <a:chOff x="3468800" y="239525"/>
            <a:chExt cx="843175" cy="365975"/>
          </a:xfrm>
        </p:grpSpPr>
        <p:sp>
          <p:nvSpPr>
            <p:cNvPr id="446" name="Google Shape;446;p8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8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4" name="Google Shape;464;p8"/>
          <p:cNvGrpSpPr/>
          <p:nvPr/>
        </p:nvGrpSpPr>
        <p:grpSpPr>
          <a:xfrm>
            <a:off x="5" y="5000635"/>
            <a:ext cx="713347" cy="713347"/>
            <a:chOff x="5807050" y="884950"/>
            <a:chExt cx="343550" cy="343550"/>
          </a:xfrm>
        </p:grpSpPr>
        <p:sp>
          <p:nvSpPr>
            <p:cNvPr id="465" name="Google Shape;465;p8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4" name="Google Shape;474;p8"/>
          <p:cNvSpPr txBox="1">
            <a:spLocks noGrp="1"/>
          </p:cNvSpPr>
          <p:nvPr>
            <p:ph type="title"/>
          </p:nvPr>
        </p:nvSpPr>
        <p:spPr>
          <a:xfrm>
            <a:off x="1850800" y="1742800"/>
            <a:ext cx="84904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2477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9"/>
          <p:cNvSpPr/>
          <p:nvPr/>
        </p:nvSpPr>
        <p:spPr>
          <a:xfrm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477" name="Google Shape;477;p9"/>
          <p:cNvGrpSpPr/>
          <p:nvPr/>
        </p:nvGrpSpPr>
        <p:grpSpPr>
          <a:xfrm>
            <a:off x="5" y="-7"/>
            <a:ext cx="1860044" cy="807341"/>
            <a:chOff x="3468800" y="239525"/>
            <a:chExt cx="843175" cy="365975"/>
          </a:xfrm>
        </p:grpSpPr>
        <p:sp>
          <p:nvSpPr>
            <p:cNvPr id="478" name="Google Shape;478;p9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9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9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9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9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9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9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9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9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9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6" name="Google Shape;496;p9"/>
          <p:cNvGrpSpPr/>
          <p:nvPr/>
        </p:nvGrpSpPr>
        <p:grpSpPr>
          <a:xfrm rot="-5400000">
            <a:off x="-245263" y="4758655"/>
            <a:ext cx="1422893" cy="275165"/>
            <a:chOff x="5589725" y="3057300"/>
            <a:chExt cx="352900" cy="68250"/>
          </a:xfrm>
        </p:grpSpPr>
        <p:sp>
          <p:nvSpPr>
            <p:cNvPr id="497" name="Google Shape;497;p9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9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9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9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9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9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9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9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9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9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9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9" name="Google Shape;509;p9"/>
          <p:cNvGrpSpPr/>
          <p:nvPr/>
        </p:nvGrpSpPr>
        <p:grpSpPr>
          <a:xfrm>
            <a:off x="9815638" y="219072"/>
            <a:ext cx="1422893" cy="275165"/>
            <a:chOff x="5589725" y="3057300"/>
            <a:chExt cx="352900" cy="68250"/>
          </a:xfrm>
        </p:grpSpPr>
        <p:sp>
          <p:nvSpPr>
            <p:cNvPr id="510" name="Google Shape;510;p9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9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9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9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9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9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9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9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9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2" name="Google Shape;522;p9"/>
          <p:cNvGrpSpPr/>
          <p:nvPr/>
        </p:nvGrpSpPr>
        <p:grpSpPr>
          <a:xfrm rot="-5400000">
            <a:off x="10858305" y="4380260"/>
            <a:ext cx="1860044" cy="807341"/>
            <a:chOff x="3468800" y="239525"/>
            <a:chExt cx="843175" cy="365975"/>
          </a:xfrm>
        </p:grpSpPr>
        <p:sp>
          <p:nvSpPr>
            <p:cNvPr id="523" name="Google Shape;523;p9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1" name="Google Shape;541;p9"/>
          <p:cNvGrpSpPr/>
          <p:nvPr/>
        </p:nvGrpSpPr>
        <p:grpSpPr>
          <a:xfrm>
            <a:off x="11478639" y="1"/>
            <a:ext cx="713347" cy="713347"/>
            <a:chOff x="5807050" y="884950"/>
            <a:chExt cx="343550" cy="343550"/>
          </a:xfrm>
        </p:grpSpPr>
        <p:sp>
          <p:nvSpPr>
            <p:cNvPr id="542" name="Google Shape;542;p9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1" name="Google Shape;551;p9"/>
          <p:cNvSpPr txBox="1">
            <a:spLocks noGrp="1"/>
          </p:cNvSpPr>
          <p:nvPr>
            <p:ph type="title"/>
          </p:nvPr>
        </p:nvSpPr>
        <p:spPr>
          <a:xfrm>
            <a:off x="2850801" y="1829233"/>
            <a:ext cx="6490400" cy="95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52" name="Google Shape;552;p9"/>
          <p:cNvSpPr txBox="1">
            <a:spLocks noGrp="1"/>
          </p:cNvSpPr>
          <p:nvPr>
            <p:ph type="subTitle" idx="1"/>
          </p:nvPr>
        </p:nvSpPr>
        <p:spPr>
          <a:xfrm>
            <a:off x="2850799" y="2678367"/>
            <a:ext cx="6490400" cy="15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1918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0"/>
          <p:cNvSpPr txBox="1">
            <a:spLocks noGrp="1"/>
          </p:cNvSpPr>
          <p:nvPr>
            <p:ph type="title"/>
          </p:nvPr>
        </p:nvSpPr>
        <p:spPr>
          <a:xfrm>
            <a:off x="960000" y="3047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10"/>
          <p:cNvSpPr/>
          <p:nvPr/>
        </p:nvSpPr>
        <p:spPr>
          <a:xfrm flipH="1"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556" name="Google Shape;556;p10"/>
          <p:cNvGrpSpPr/>
          <p:nvPr/>
        </p:nvGrpSpPr>
        <p:grpSpPr>
          <a:xfrm flipH="1">
            <a:off x="10331953" y="-7"/>
            <a:ext cx="1860044" cy="807341"/>
            <a:chOff x="3468800" y="239525"/>
            <a:chExt cx="843175" cy="365975"/>
          </a:xfrm>
        </p:grpSpPr>
        <p:sp>
          <p:nvSpPr>
            <p:cNvPr id="557" name="Google Shape;557;p10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10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10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0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0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10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10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10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10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10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10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0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10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10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10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0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10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10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5" name="Google Shape;575;p10"/>
          <p:cNvGrpSpPr/>
          <p:nvPr/>
        </p:nvGrpSpPr>
        <p:grpSpPr>
          <a:xfrm rot="5400000" flipH="1">
            <a:off x="11014371" y="4758655"/>
            <a:ext cx="1422893" cy="275165"/>
            <a:chOff x="5589725" y="3057300"/>
            <a:chExt cx="352900" cy="68250"/>
          </a:xfrm>
        </p:grpSpPr>
        <p:sp>
          <p:nvSpPr>
            <p:cNvPr id="576" name="Google Shape;576;p10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10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10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0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10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10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0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0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10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10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0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10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8" name="Google Shape;588;p10"/>
          <p:cNvGrpSpPr/>
          <p:nvPr/>
        </p:nvGrpSpPr>
        <p:grpSpPr>
          <a:xfrm flipH="1">
            <a:off x="953471" y="219072"/>
            <a:ext cx="1422893" cy="275165"/>
            <a:chOff x="5589725" y="3057300"/>
            <a:chExt cx="352900" cy="68250"/>
          </a:xfrm>
        </p:grpSpPr>
        <p:sp>
          <p:nvSpPr>
            <p:cNvPr id="589" name="Google Shape;589;p10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10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10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0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0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10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10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10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10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10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0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10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1" name="Google Shape;601;p10"/>
          <p:cNvGrpSpPr/>
          <p:nvPr/>
        </p:nvGrpSpPr>
        <p:grpSpPr>
          <a:xfrm rot="5400000" flipH="1">
            <a:off x="-526347" y="4380260"/>
            <a:ext cx="1860044" cy="807341"/>
            <a:chOff x="3468800" y="239525"/>
            <a:chExt cx="843175" cy="365975"/>
          </a:xfrm>
        </p:grpSpPr>
        <p:sp>
          <p:nvSpPr>
            <p:cNvPr id="602" name="Google Shape;602;p10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0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10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10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0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0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10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10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10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10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0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0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10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10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0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10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10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0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10"/>
          <p:cNvGrpSpPr/>
          <p:nvPr/>
        </p:nvGrpSpPr>
        <p:grpSpPr>
          <a:xfrm flipH="1">
            <a:off x="15" y="1"/>
            <a:ext cx="713347" cy="713347"/>
            <a:chOff x="5807050" y="884950"/>
            <a:chExt cx="343550" cy="343550"/>
          </a:xfrm>
        </p:grpSpPr>
        <p:sp>
          <p:nvSpPr>
            <p:cNvPr id="621" name="Google Shape;621;p10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0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10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10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0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10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10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0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10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56234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1"/>
          <p:cNvSpPr/>
          <p:nvPr/>
        </p:nvSpPr>
        <p:spPr>
          <a:xfrm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632" name="Google Shape;632;p11"/>
          <p:cNvGrpSpPr/>
          <p:nvPr/>
        </p:nvGrpSpPr>
        <p:grpSpPr>
          <a:xfrm>
            <a:off x="5" y="-7"/>
            <a:ext cx="1860044" cy="807341"/>
            <a:chOff x="3468800" y="239525"/>
            <a:chExt cx="843175" cy="365975"/>
          </a:xfrm>
        </p:grpSpPr>
        <p:sp>
          <p:nvSpPr>
            <p:cNvPr id="633" name="Google Shape;633;p11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11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11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11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11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11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11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11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11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11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11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11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11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11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11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11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1" name="Google Shape;651;p11"/>
          <p:cNvGrpSpPr/>
          <p:nvPr/>
        </p:nvGrpSpPr>
        <p:grpSpPr>
          <a:xfrm rot="-5400000">
            <a:off x="-245263" y="4758655"/>
            <a:ext cx="1422893" cy="275165"/>
            <a:chOff x="5589725" y="3057300"/>
            <a:chExt cx="352900" cy="68250"/>
          </a:xfrm>
        </p:grpSpPr>
        <p:sp>
          <p:nvSpPr>
            <p:cNvPr id="652" name="Google Shape;652;p11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11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11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11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11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11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11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11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11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11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11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11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4" name="Google Shape;664;p11"/>
          <p:cNvGrpSpPr/>
          <p:nvPr/>
        </p:nvGrpSpPr>
        <p:grpSpPr>
          <a:xfrm>
            <a:off x="9815638" y="219072"/>
            <a:ext cx="1422893" cy="275165"/>
            <a:chOff x="5589725" y="3057300"/>
            <a:chExt cx="352900" cy="68250"/>
          </a:xfrm>
        </p:grpSpPr>
        <p:sp>
          <p:nvSpPr>
            <p:cNvPr id="665" name="Google Shape;665;p11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11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11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11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11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11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11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11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11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11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11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11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7" name="Google Shape;677;p11"/>
          <p:cNvGrpSpPr/>
          <p:nvPr/>
        </p:nvGrpSpPr>
        <p:grpSpPr>
          <a:xfrm rot="-5400000">
            <a:off x="10858305" y="4380260"/>
            <a:ext cx="1860044" cy="807341"/>
            <a:chOff x="3468800" y="239525"/>
            <a:chExt cx="843175" cy="365975"/>
          </a:xfrm>
        </p:grpSpPr>
        <p:sp>
          <p:nvSpPr>
            <p:cNvPr id="678" name="Google Shape;678;p11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11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11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11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11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11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11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11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11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11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11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11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11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11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11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11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11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11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96" name="Google Shape;696;p11"/>
          <p:cNvGrpSpPr/>
          <p:nvPr/>
        </p:nvGrpSpPr>
        <p:grpSpPr>
          <a:xfrm>
            <a:off x="11478639" y="1"/>
            <a:ext cx="713347" cy="713347"/>
            <a:chOff x="5807050" y="884950"/>
            <a:chExt cx="343550" cy="343550"/>
          </a:xfrm>
        </p:grpSpPr>
        <p:sp>
          <p:nvSpPr>
            <p:cNvPr id="697" name="Google Shape;697;p11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11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11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11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11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11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11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11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11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06" name="Google Shape;706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707" name="Google Shape;707;p11"/>
          <p:cNvSpPr txBox="1">
            <a:spLocks noGrp="1"/>
          </p:cNvSpPr>
          <p:nvPr>
            <p:ph type="subTitle" idx="1"/>
          </p:nvPr>
        </p:nvSpPr>
        <p:spPr>
          <a:xfrm>
            <a:off x="1712000" y="4092833"/>
            <a:ext cx="87680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92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5"/>
          <p:cNvSpPr txBox="1">
            <a:spLocks noGrp="1"/>
          </p:cNvSpPr>
          <p:nvPr>
            <p:ph type="subTitle" idx="1"/>
          </p:nvPr>
        </p:nvSpPr>
        <p:spPr>
          <a:xfrm>
            <a:off x="2374228" y="2067167"/>
            <a:ext cx="36196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24" name="Google Shape;824;p15"/>
          <p:cNvSpPr txBox="1">
            <a:spLocks noGrp="1"/>
          </p:cNvSpPr>
          <p:nvPr>
            <p:ph type="subTitle" idx="2"/>
          </p:nvPr>
        </p:nvSpPr>
        <p:spPr>
          <a:xfrm>
            <a:off x="2374228" y="2357577"/>
            <a:ext cx="36196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5" name="Google Shape;825;p15"/>
          <p:cNvSpPr txBox="1">
            <a:spLocks noGrp="1"/>
          </p:cNvSpPr>
          <p:nvPr>
            <p:ph type="subTitle" idx="3"/>
          </p:nvPr>
        </p:nvSpPr>
        <p:spPr>
          <a:xfrm>
            <a:off x="7598401" y="2357577"/>
            <a:ext cx="36196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5"/>
          <p:cNvSpPr txBox="1">
            <a:spLocks noGrp="1"/>
          </p:cNvSpPr>
          <p:nvPr>
            <p:ph type="subTitle" idx="4"/>
          </p:nvPr>
        </p:nvSpPr>
        <p:spPr>
          <a:xfrm>
            <a:off x="2374228" y="4396215"/>
            <a:ext cx="36196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5"/>
          <p:cNvSpPr txBox="1">
            <a:spLocks noGrp="1"/>
          </p:cNvSpPr>
          <p:nvPr>
            <p:ph type="subTitle" idx="5"/>
          </p:nvPr>
        </p:nvSpPr>
        <p:spPr>
          <a:xfrm>
            <a:off x="7598401" y="4396215"/>
            <a:ext cx="36196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29" name="Google Shape;829;p15"/>
          <p:cNvSpPr txBox="1">
            <a:spLocks noGrp="1"/>
          </p:cNvSpPr>
          <p:nvPr>
            <p:ph type="subTitle" idx="6"/>
          </p:nvPr>
        </p:nvSpPr>
        <p:spPr>
          <a:xfrm>
            <a:off x="2374228" y="4108804"/>
            <a:ext cx="36196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30" name="Google Shape;830;p15"/>
          <p:cNvSpPr txBox="1">
            <a:spLocks noGrp="1"/>
          </p:cNvSpPr>
          <p:nvPr>
            <p:ph type="subTitle" idx="7"/>
          </p:nvPr>
        </p:nvSpPr>
        <p:spPr>
          <a:xfrm>
            <a:off x="7598401" y="2067167"/>
            <a:ext cx="36196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31" name="Google Shape;831;p15"/>
          <p:cNvSpPr txBox="1">
            <a:spLocks noGrp="1"/>
          </p:cNvSpPr>
          <p:nvPr>
            <p:ph type="subTitle" idx="8"/>
          </p:nvPr>
        </p:nvSpPr>
        <p:spPr>
          <a:xfrm>
            <a:off x="7598401" y="4108804"/>
            <a:ext cx="36196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832" name="Google Shape;832;p15"/>
          <p:cNvGrpSpPr/>
          <p:nvPr/>
        </p:nvGrpSpPr>
        <p:grpSpPr>
          <a:xfrm>
            <a:off x="11579949" y="-43"/>
            <a:ext cx="621780" cy="621780"/>
            <a:chOff x="5807050" y="884950"/>
            <a:chExt cx="343550" cy="343550"/>
          </a:xfrm>
        </p:grpSpPr>
        <p:sp>
          <p:nvSpPr>
            <p:cNvPr id="833" name="Google Shape;833;p15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15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15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15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15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15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15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15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15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42" name="Google Shape;842;p15"/>
          <p:cNvGrpSpPr/>
          <p:nvPr/>
        </p:nvGrpSpPr>
        <p:grpSpPr>
          <a:xfrm rot="-5400000">
            <a:off x="-97136" y="553646"/>
            <a:ext cx="1181415" cy="231649"/>
            <a:chOff x="5589725" y="3057300"/>
            <a:chExt cx="352900" cy="68250"/>
          </a:xfrm>
        </p:grpSpPr>
        <p:sp>
          <p:nvSpPr>
            <p:cNvPr id="843" name="Google Shape;843;p15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15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15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15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15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15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15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15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15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15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15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15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5" name="Google Shape;855;p15"/>
          <p:cNvGrpSpPr/>
          <p:nvPr/>
        </p:nvGrpSpPr>
        <p:grpSpPr>
          <a:xfrm rot="-5400000">
            <a:off x="11105065" y="5588713"/>
            <a:ext cx="1181415" cy="231649"/>
            <a:chOff x="5589725" y="3057300"/>
            <a:chExt cx="352900" cy="68250"/>
          </a:xfrm>
        </p:grpSpPr>
        <p:sp>
          <p:nvSpPr>
            <p:cNvPr id="856" name="Google Shape;856;p15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15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15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15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15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15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15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15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15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15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15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15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68" name="Google Shape;868;p15"/>
          <p:cNvGrpSpPr/>
          <p:nvPr/>
        </p:nvGrpSpPr>
        <p:grpSpPr>
          <a:xfrm>
            <a:off x="-285" y="5816557"/>
            <a:ext cx="621780" cy="621780"/>
            <a:chOff x="5807050" y="884950"/>
            <a:chExt cx="343550" cy="343550"/>
          </a:xfrm>
        </p:grpSpPr>
        <p:sp>
          <p:nvSpPr>
            <p:cNvPr id="869" name="Google Shape;869;p15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15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15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15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15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15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15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15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15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8" name="Google Shape;878;p15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375105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Title and five columns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6"/>
          <p:cNvSpPr txBox="1">
            <a:spLocks noGrp="1"/>
          </p:cNvSpPr>
          <p:nvPr>
            <p:ph type="subTitle" idx="1"/>
          </p:nvPr>
        </p:nvSpPr>
        <p:spPr>
          <a:xfrm>
            <a:off x="960000" y="4968624"/>
            <a:ext cx="3233200" cy="4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81" name="Google Shape;881;p16"/>
          <p:cNvSpPr txBox="1">
            <a:spLocks noGrp="1"/>
          </p:cNvSpPr>
          <p:nvPr>
            <p:ph type="subTitle" idx="2"/>
          </p:nvPr>
        </p:nvSpPr>
        <p:spPr>
          <a:xfrm>
            <a:off x="960000" y="5241024"/>
            <a:ext cx="3233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83" name="Google Shape;883;p16"/>
          <p:cNvSpPr txBox="1">
            <a:spLocks noGrp="1"/>
          </p:cNvSpPr>
          <p:nvPr>
            <p:ph type="title" idx="3" hasCustomPrompt="1"/>
          </p:nvPr>
        </p:nvSpPr>
        <p:spPr>
          <a:xfrm>
            <a:off x="2156001" y="3923323"/>
            <a:ext cx="841200" cy="841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84" name="Google Shape;884;p16"/>
          <p:cNvSpPr txBox="1">
            <a:spLocks noGrp="1"/>
          </p:cNvSpPr>
          <p:nvPr>
            <p:ph type="subTitle" idx="4"/>
          </p:nvPr>
        </p:nvSpPr>
        <p:spPr>
          <a:xfrm>
            <a:off x="4479400" y="4968624"/>
            <a:ext cx="3233200" cy="4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85" name="Google Shape;885;p16"/>
          <p:cNvSpPr txBox="1">
            <a:spLocks noGrp="1"/>
          </p:cNvSpPr>
          <p:nvPr>
            <p:ph type="subTitle" idx="5"/>
          </p:nvPr>
        </p:nvSpPr>
        <p:spPr>
          <a:xfrm>
            <a:off x="4479400" y="5241024"/>
            <a:ext cx="3233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6" name="Google Shape;886;p16"/>
          <p:cNvSpPr txBox="1">
            <a:spLocks noGrp="1"/>
          </p:cNvSpPr>
          <p:nvPr>
            <p:ph type="title" idx="6" hasCustomPrompt="1"/>
          </p:nvPr>
        </p:nvSpPr>
        <p:spPr>
          <a:xfrm>
            <a:off x="5675403" y="3923323"/>
            <a:ext cx="841200" cy="841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87" name="Google Shape;887;p16"/>
          <p:cNvSpPr txBox="1">
            <a:spLocks noGrp="1"/>
          </p:cNvSpPr>
          <p:nvPr>
            <p:ph type="subTitle" idx="7"/>
          </p:nvPr>
        </p:nvSpPr>
        <p:spPr>
          <a:xfrm>
            <a:off x="7998733" y="4968624"/>
            <a:ext cx="3233200" cy="4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88" name="Google Shape;888;p16"/>
          <p:cNvSpPr txBox="1">
            <a:spLocks noGrp="1"/>
          </p:cNvSpPr>
          <p:nvPr>
            <p:ph type="subTitle" idx="8"/>
          </p:nvPr>
        </p:nvSpPr>
        <p:spPr>
          <a:xfrm>
            <a:off x="7998733" y="5241024"/>
            <a:ext cx="3233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9" name="Google Shape;889;p16"/>
          <p:cNvSpPr txBox="1">
            <a:spLocks noGrp="1"/>
          </p:cNvSpPr>
          <p:nvPr>
            <p:ph type="title" idx="9" hasCustomPrompt="1"/>
          </p:nvPr>
        </p:nvSpPr>
        <p:spPr>
          <a:xfrm>
            <a:off x="9194768" y="3923323"/>
            <a:ext cx="841200" cy="841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90" name="Google Shape;890;p16"/>
          <p:cNvSpPr txBox="1">
            <a:spLocks noGrp="1"/>
          </p:cNvSpPr>
          <p:nvPr>
            <p:ph type="subTitle" idx="13"/>
          </p:nvPr>
        </p:nvSpPr>
        <p:spPr>
          <a:xfrm>
            <a:off x="2719733" y="2654724"/>
            <a:ext cx="3233200" cy="4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91" name="Google Shape;891;p16"/>
          <p:cNvSpPr txBox="1">
            <a:spLocks noGrp="1"/>
          </p:cNvSpPr>
          <p:nvPr>
            <p:ph type="subTitle" idx="14"/>
          </p:nvPr>
        </p:nvSpPr>
        <p:spPr>
          <a:xfrm>
            <a:off x="2719733" y="2927124"/>
            <a:ext cx="3233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2" name="Google Shape;892;p16"/>
          <p:cNvSpPr txBox="1">
            <a:spLocks noGrp="1"/>
          </p:cNvSpPr>
          <p:nvPr>
            <p:ph type="title" idx="15" hasCustomPrompt="1"/>
          </p:nvPr>
        </p:nvSpPr>
        <p:spPr>
          <a:xfrm>
            <a:off x="3915733" y="1609423"/>
            <a:ext cx="841200" cy="841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93" name="Google Shape;893;p16"/>
          <p:cNvSpPr txBox="1">
            <a:spLocks noGrp="1"/>
          </p:cNvSpPr>
          <p:nvPr>
            <p:ph type="subTitle" idx="16"/>
          </p:nvPr>
        </p:nvSpPr>
        <p:spPr>
          <a:xfrm>
            <a:off x="6239067" y="2654724"/>
            <a:ext cx="3233200" cy="4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94" name="Google Shape;894;p16"/>
          <p:cNvSpPr txBox="1">
            <a:spLocks noGrp="1"/>
          </p:cNvSpPr>
          <p:nvPr>
            <p:ph type="subTitle" idx="17"/>
          </p:nvPr>
        </p:nvSpPr>
        <p:spPr>
          <a:xfrm>
            <a:off x="6239067" y="2927124"/>
            <a:ext cx="3233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16"/>
          <p:cNvSpPr txBox="1">
            <a:spLocks noGrp="1"/>
          </p:cNvSpPr>
          <p:nvPr>
            <p:ph type="title" idx="18" hasCustomPrompt="1"/>
          </p:nvPr>
        </p:nvSpPr>
        <p:spPr>
          <a:xfrm>
            <a:off x="7435067" y="1609423"/>
            <a:ext cx="841200" cy="841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96" name="Google Shape;896;p16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897" name="Google Shape;897;p16"/>
          <p:cNvGrpSpPr/>
          <p:nvPr/>
        </p:nvGrpSpPr>
        <p:grpSpPr>
          <a:xfrm rot="-5400000">
            <a:off x="-97136" y="553646"/>
            <a:ext cx="1181415" cy="231649"/>
            <a:chOff x="5589725" y="3057300"/>
            <a:chExt cx="352900" cy="68250"/>
          </a:xfrm>
        </p:grpSpPr>
        <p:sp>
          <p:nvSpPr>
            <p:cNvPr id="898" name="Google Shape;898;p16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16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16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16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16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16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16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16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16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16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16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16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0" name="Google Shape;910;p16"/>
          <p:cNvGrpSpPr/>
          <p:nvPr/>
        </p:nvGrpSpPr>
        <p:grpSpPr>
          <a:xfrm>
            <a:off x="-285" y="5816557"/>
            <a:ext cx="621780" cy="621780"/>
            <a:chOff x="5807050" y="884950"/>
            <a:chExt cx="343550" cy="343550"/>
          </a:xfrm>
        </p:grpSpPr>
        <p:sp>
          <p:nvSpPr>
            <p:cNvPr id="911" name="Google Shape;911;p16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16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16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16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16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16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16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16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16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0" name="Google Shape;920;p16"/>
          <p:cNvGrpSpPr/>
          <p:nvPr/>
        </p:nvGrpSpPr>
        <p:grpSpPr>
          <a:xfrm>
            <a:off x="11570515" y="5816557"/>
            <a:ext cx="621780" cy="621780"/>
            <a:chOff x="5807050" y="884950"/>
            <a:chExt cx="343550" cy="343550"/>
          </a:xfrm>
        </p:grpSpPr>
        <p:sp>
          <p:nvSpPr>
            <p:cNvPr id="921" name="Google Shape;921;p16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16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16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16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16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16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16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16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16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30" name="Google Shape;930;p16"/>
          <p:cNvGrpSpPr/>
          <p:nvPr/>
        </p:nvGrpSpPr>
        <p:grpSpPr>
          <a:xfrm rot="-5400000">
            <a:off x="11107731" y="678080"/>
            <a:ext cx="1181415" cy="231649"/>
            <a:chOff x="5589725" y="3057300"/>
            <a:chExt cx="352900" cy="68250"/>
          </a:xfrm>
        </p:grpSpPr>
        <p:sp>
          <p:nvSpPr>
            <p:cNvPr id="931" name="Google Shape;931;p16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16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16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16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16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16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16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16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16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16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16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16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87725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3467" y="593367"/>
            <a:ext cx="1028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 Vietnam Pro Black"/>
              <a:buNone/>
              <a:defRPr sz="3000">
                <a:solidFill>
                  <a:schemeClr val="dk1"/>
                </a:solidFill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3467" y="1536633"/>
            <a:ext cx="10285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00710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4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4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C6D64C0-746F-2D65-CAA4-3475ECBCC85B}"/>
              </a:ext>
            </a:extLst>
          </p:cNvPr>
          <p:cNvSpPr txBox="1"/>
          <p:nvPr/>
        </p:nvSpPr>
        <p:spPr>
          <a:xfrm>
            <a:off x="1981200" y="43543"/>
            <a:ext cx="7598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b="1" dirty="0"/>
              <a:t>GESTIÓN DE EVIDENCIA DIGITAL EN CCTV</a:t>
            </a:r>
          </a:p>
          <a:p>
            <a:endParaRPr lang="es-CL" sz="2000" b="1" dirty="0"/>
          </a:p>
          <a:p>
            <a:r>
              <a:rPr lang="es-MX" sz="2000" b="1" dirty="0"/>
              <a:t>Cómo transformar una grabación en una evidencia válida</a:t>
            </a:r>
            <a:endParaRPr lang="es-CL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2122BB7-AA64-02FC-7F76-DE4C1CFE9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635" y="1234848"/>
            <a:ext cx="10300729" cy="562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32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6965915B-D088-42F1-2783-4C3FAA14D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8467E566-B099-A55D-F773-106D07227557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86064236-FFC6-C277-9CCC-2E683FCC8A7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ES" altLang="es-EC" sz="3200" i="1" dirty="0">
                <a:solidFill>
                  <a:schemeClr val="bg2"/>
                </a:solidFill>
              </a:rPr>
              <a:t>Formatos y Compatibilidad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C077953-8DB1-ED64-7F59-2597877B9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14BCD370-C801-2953-BD04-647CEAC56F11}"/>
              </a:ext>
            </a:extLst>
          </p:cNvPr>
          <p:cNvSpPr txBox="1">
            <a:spLocks/>
          </p:cNvSpPr>
          <p:nvPr/>
        </p:nvSpPr>
        <p:spPr>
          <a:xfrm>
            <a:off x="6096001" y="1275321"/>
            <a:ext cx="5693228" cy="5092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139700" indent="0">
              <a:buNone/>
            </a:pPr>
            <a:r>
              <a:rPr lang="es-MX" sz="1900" kern="0" dirty="0"/>
              <a:t>Formatos: cuando el video existe… pero no se puede usar</a:t>
            </a:r>
          </a:p>
          <a:p>
            <a:pPr marL="139700" indent="0">
              <a:buNone/>
            </a:pPr>
            <a:endParaRPr lang="es-MX" sz="1900" kern="0" dirty="0"/>
          </a:p>
          <a:p>
            <a:pPr>
              <a:buFont typeface="Wingdings" panose="05000000000000000000" pitchFamily="2" charset="2"/>
              <a:buChar char="q"/>
            </a:pPr>
            <a:r>
              <a:rPr lang="es-MX" sz="1900" kern="0" dirty="0"/>
              <a:t>Muchos sistemas CCTV usan formatos propietarios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1900" kern="0" dirty="0"/>
              <a:t>Riesgo: el archivo no se puede reproducir fuera del sistema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1900" kern="0" dirty="0"/>
              <a:t>Problemas frecuentes:</a:t>
            </a:r>
          </a:p>
          <a:p>
            <a:pPr marL="139700" indent="0">
              <a:buNone/>
            </a:pPr>
            <a:r>
              <a:rPr lang="es-MX" sz="1900" kern="0" dirty="0"/>
              <a:t>❌ No abre en otros computadores</a:t>
            </a:r>
          </a:p>
          <a:p>
            <a:pPr marL="139700" indent="0">
              <a:buNone/>
            </a:pPr>
            <a:r>
              <a:rPr lang="es-MX" sz="1900" kern="0" dirty="0"/>
              <a:t>❌ Requiere software específico</a:t>
            </a:r>
          </a:p>
          <a:p>
            <a:pPr marL="139700" indent="0">
              <a:buNone/>
            </a:pPr>
            <a:r>
              <a:rPr lang="es-MX" sz="1900" kern="0" dirty="0"/>
              <a:t>❌ Dificulta uso en investigaciones o juicios</a:t>
            </a:r>
          </a:p>
          <a:p>
            <a:pPr marL="139700" indent="0">
              <a:buNone/>
            </a:pPr>
            <a:endParaRPr lang="es-MX" sz="1900" kern="0" dirty="0"/>
          </a:p>
          <a:p>
            <a:pPr marL="139700" indent="0">
              <a:buNone/>
            </a:pPr>
            <a:r>
              <a:rPr lang="es-MX" sz="1900" kern="0" dirty="0"/>
              <a:t>Buenas prácticas: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1900" kern="0" dirty="0"/>
              <a:t>✔ Exportar en formato estándar (</a:t>
            </a:r>
            <a:r>
              <a:rPr lang="es-MX" sz="1900" kern="0" dirty="0" err="1"/>
              <a:t>ej</a:t>
            </a:r>
            <a:r>
              <a:rPr lang="es-MX" sz="1900" kern="0" dirty="0"/>
              <a:t>: .mp4)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1900" kern="0" dirty="0"/>
              <a:t>✔ Incluir reproductor si aplica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1900" kern="0" dirty="0"/>
              <a:t>✔ Verificar reproducción antes de entregar</a:t>
            </a:r>
          </a:p>
          <a:p>
            <a:pPr marL="139700" indent="0">
              <a:buNone/>
            </a:pPr>
            <a:endParaRPr lang="es-ES" sz="1800" kern="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83B94C-F39C-7CB7-CA1B-9B75C44696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37" r="12611" b="6862"/>
          <a:stretch>
            <a:fillRect/>
          </a:stretch>
        </p:blipFill>
        <p:spPr>
          <a:xfrm>
            <a:off x="0" y="1984842"/>
            <a:ext cx="6259692" cy="378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77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0D54F2B8-4DD1-C134-C675-E66A3AAD5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50C77EBF-F8E7-C93C-7EA9-DF46D8FAA29D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FA4A07-A201-6F73-8AF3-0CE61C1E8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B1065F26-3DD8-6048-78BB-ABD8B7D63DDD}"/>
              </a:ext>
            </a:extLst>
          </p:cNvPr>
          <p:cNvSpPr txBox="1">
            <a:spLocks/>
          </p:cNvSpPr>
          <p:nvPr/>
        </p:nvSpPr>
        <p:spPr>
          <a:xfrm>
            <a:off x="6588280" y="1825857"/>
            <a:ext cx="4822052" cy="34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139700" indent="0">
              <a:buNone/>
            </a:pPr>
            <a:endParaRPr lang="es-ES" sz="1800" kern="0" dirty="0"/>
          </a:p>
          <a:p>
            <a:pPr marL="139700" indent="0">
              <a:buNone/>
            </a:pPr>
            <a:r>
              <a:rPr lang="es-CL" sz="4800" kern="0" dirty="0"/>
              <a:t>MUCHAS GRACIAS!!</a:t>
            </a:r>
          </a:p>
          <a:p>
            <a:pPr marL="139700" indent="0">
              <a:buNone/>
            </a:pPr>
            <a:endParaRPr lang="es-CL" sz="1800" b="1" kern="0" dirty="0"/>
          </a:p>
          <a:p>
            <a:pPr marL="139700" indent="0">
              <a:buNone/>
            </a:pPr>
            <a:endParaRPr lang="es-CL" sz="1800" b="1" kern="0" dirty="0"/>
          </a:p>
          <a:p>
            <a:pPr marL="139700" indent="0">
              <a:buNone/>
            </a:pPr>
            <a:endParaRPr lang="es-CL" sz="1800" b="1" kern="0" dirty="0"/>
          </a:p>
          <a:p>
            <a:pPr marL="139700" indent="0">
              <a:buNone/>
            </a:pPr>
            <a:endParaRPr lang="es-CL" sz="1800" b="1" kern="0" dirty="0"/>
          </a:p>
          <a:p>
            <a:pPr marL="139700" indent="0">
              <a:buNone/>
            </a:pPr>
            <a:r>
              <a:rPr lang="es-CL" sz="1800" b="1" kern="0" dirty="0"/>
              <a:t>CARLOS RAMIREZ, CPP</a:t>
            </a:r>
          </a:p>
          <a:p>
            <a:pPr marL="139700" indent="0">
              <a:buNone/>
            </a:pPr>
            <a:r>
              <a:rPr lang="es-CL" sz="1800" b="1" kern="0" dirty="0"/>
              <a:t>+56950923135</a:t>
            </a:r>
            <a:endParaRPr lang="es-MX" sz="2000" b="1" kern="0" dirty="0"/>
          </a:p>
        </p:txBody>
      </p:sp>
    </p:spTree>
    <p:extLst>
      <p:ext uri="{BB962C8B-B14F-4D97-AF65-F5344CB8AC3E}">
        <p14:creationId xmlns:p14="http://schemas.microsoft.com/office/powerpoint/2010/main" val="1297972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54DFBD2-ABF6-4B27-BF00-85AD17304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10" name="Google Shape;1531;p34">
            <a:extLst>
              <a:ext uri="{FF2B5EF4-FFF2-40B4-BE49-F238E27FC236}">
                <a16:creationId xmlns:a16="http://schemas.microsoft.com/office/drawing/2014/main" id="{0F3442A7-9656-4859-9463-901E9F095BFA}"/>
              </a:ext>
            </a:extLst>
          </p:cNvPr>
          <p:cNvSpPr/>
          <p:nvPr/>
        </p:nvSpPr>
        <p:spPr>
          <a:xfrm>
            <a:off x="1196102" y="5072380"/>
            <a:ext cx="2514602" cy="67078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Google Shape;1533;p34">
            <a:extLst>
              <a:ext uri="{FF2B5EF4-FFF2-40B4-BE49-F238E27FC236}">
                <a16:creationId xmlns:a16="http://schemas.microsoft.com/office/drawing/2014/main" id="{461114A3-5AFB-42D6-9B30-C6A7DE92326B}"/>
              </a:ext>
            </a:extLst>
          </p:cNvPr>
          <p:cNvSpPr txBox="1">
            <a:spLocks/>
          </p:cNvSpPr>
          <p:nvPr/>
        </p:nvSpPr>
        <p:spPr>
          <a:xfrm>
            <a:off x="1807292" y="5196168"/>
            <a:ext cx="1292221" cy="458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66B8"/>
              </a:buClr>
              <a:buSzPts val="5200"/>
              <a:buFont typeface="Be Vietnam Pro Black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e Vietnam Pro Black"/>
                <a:sym typeface="Be Vietnam Pro Black"/>
              </a:rPr>
              <a:t>CPP</a:t>
            </a:r>
            <a:r>
              <a:rPr kumimoji="0" lang="es-ES" sz="32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e Vietnam Pro Black"/>
                <a:sym typeface="Be Vietnam Pro Black"/>
              </a:rPr>
              <a:t>©</a:t>
            </a:r>
            <a:endParaRPr kumimoji="0" lang="es-ES" sz="1800" b="1" i="0" u="none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e Vietnam Pro Black"/>
              <a:sym typeface="Be Vietnam Pro Black"/>
            </a:endParaRPr>
          </a:p>
        </p:txBody>
      </p:sp>
      <p:sp>
        <p:nvSpPr>
          <p:cNvPr id="12" name="Título 6">
            <a:extLst>
              <a:ext uri="{FF2B5EF4-FFF2-40B4-BE49-F238E27FC236}">
                <a16:creationId xmlns:a16="http://schemas.microsoft.com/office/drawing/2014/main" id="{C9C3F082-1447-42DF-A504-4F16A4FF3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454" y="4203361"/>
            <a:ext cx="2801896" cy="443908"/>
          </a:xfrm>
        </p:spPr>
        <p:txBody>
          <a:bodyPr/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Inter"/>
              </a:rPr>
              <a:t>INSTRUCTOR</a:t>
            </a:r>
            <a:endParaRPr lang="es-EC" sz="2800" dirty="0">
              <a:solidFill>
                <a:schemeClr val="bg1"/>
              </a:solidFill>
              <a:latin typeface="Inter"/>
            </a:endParaRPr>
          </a:p>
        </p:txBody>
      </p:sp>
      <p:sp>
        <p:nvSpPr>
          <p:cNvPr id="14" name="Google Shape;1530;p34">
            <a:extLst>
              <a:ext uri="{FF2B5EF4-FFF2-40B4-BE49-F238E27FC236}">
                <a16:creationId xmlns:a16="http://schemas.microsoft.com/office/drawing/2014/main" id="{7C44DB61-C262-4AE8-9F02-2CDD30E11845}"/>
              </a:ext>
            </a:extLst>
          </p:cNvPr>
          <p:cNvSpPr txBox="1">
            <a:spLocks/>
          </p:cNvSpPr>
          <p:nvPr/>
        </p:nvSpPr>
        <p:spPr>
          <a:xfrm>
            <a:off x="3854350" y="573541"/>
            <a:ext cx="7678889" cy="34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139700" indent="0">
              <a:buNone/>
            </a:pPr>
            <a:r>
              <a:rPr lang="es-MX" sz="1800" b="1" kern="0" dirty="0"/>
              <a:t>Carlos Ramírez Rodríguez, CPP</a:t>
            </a:r>
          </a:p>
          <a:p>
            <a:pPr marL="139700" indent="0">
              <a:buNone/>
            </a:pPr>
            <a:r>
              <a:rPr lang="es-MX" sz="1800" kern="0" dirty="0"/>
              <a:t>Consultor internacional en seguridad convergente, ciberseguridad y gestión de riesgos, con amplia experiencia liderando proyectos de protección de infraestructuras críticas en sectores como energía, minería y telecomunicaciones.</a:t>
            </a:r>
          </a:p>
          <a:p>
            <a:pPr marL="139700" indent="0">
              <a:buNone/>
            </a:pPr>
            <a:r>
              <a:rPr lang="es-MX" sz="1800" kern="0" dirty="0"/>
              <a:t>Es miembro activo de ASIS International e IFPO, y ha sido expositor en congresos internacionales sobre protección de activos, ciberdefensa y cultura de seguridad.</a:t>
            </a:r>
          </a:p>
          <a:p>
            <a:pPr marL="139700" indent="0">
              <a:buNone/>
            </a:pPr>
            <a:r>
              <a:rPr lang="es-MX" sz="1800" kern="0" dirty="0"/>
              <a:t>Fundador de Smart </a:t>
            </a:r>
            <a:r>
              <a:rPr lang="es-MX" sz="1800" kern="0" dirty="0" err="1"/>
              <a:t>Spartans</a:t>
            </a:r>
            <a:r>
              <a:rPr lang="es-MX" sz="1800" kern="0" dirty="0"/>
              <a:t>, empresa dedicada al cumplimiento normativo y la integración de seguridad física y cibernética, y creador de la plataforma SECURIX, una solución tecnológica para la gestión de incidentes y riesgos convergentes.</a:t>
            </a:r>
          </a:p>
          <a:p>
            <a:pPr marL="139700" indent="0">
              <a:buNone/>
            </a:pPr>
            <a:r>
              <a:rPr lang="es-MX" sz="1800" kern="0" dirty="0"/>
              <a:t>Autor del libro “Defensa Total: Ciberseguridad y Seguridad Física en la Protección de Infraestructuras Críticas”, reconocido por su enfoque innovador en la formación de profesionales de seguridad moderna.</a:t>
            </a:r>
          </a:p>
          <a:p>
            <a:pPr marL="139700" indent="0">
              <a:buNone/>
            </a:pPr>
            <a:r>
              <a:rPr lang="es-MX" sz="1800" kern="0" dirty="0"/>
              <a:t>Su misión es elevar el nivel profesional del sector de la protección, inspirando a los futuros Oficiales Certificados CPO a comprender que la verdadera prevención se logra con conocimiento, ética y liderazgo.</a:t>
            </a:r>
            <a:endParaRPr lang="es-ES" sz="1800" kern="0" dirty="0"/>
          </a:p>
        </p:txBody>
      </p:sp>
      <p:pic>
        <p:nvPicPr>
          <p:cNvPr id="3" name="Imagen 2" descr="Un hombre en traje posando para una foto&#10;&#10;El contenido generado por IA puede ser incorrecto.">
            <a:extLst>
              <a:ext uri="{FF2B5EF4-FFF2-40B4-BE49-F238E27FC236}">
                <a16:creationId xmlns:a16="http://schemas.microsoft.com/office/drawing/2014/main" id="{9B174977-B890-D09D-D1C6-D82EAC9D1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658" y="0"/>
            <a:ext cx="3041601" cy="37782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34B70F5D-2F28-E025-BD62-712B8D874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C433ABFC-AA43-4F37-9528-66690EDFB678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B3A9A868-1C4E-806A-85C3-5AC36DD4C9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ES" altLang="es-EC" sz="3200" i="1" dirty="0">
                <a:solidFill>
                  <a:schemeClr val="bg2"/>
                </a:solidFill>
              </a:rPr>
              <a:t>Gestión de Evidencia Digital en CCTV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EC7EB84-CD85-2FD5-C747-567C51207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DE4D60D8-A7A6-2B48-67ED-A3F3B4393B1C}"/>
              </a:ext>
            </a:extLst>
          </p:cNvPr>
          <p:cNvSpPr txBox="1">
            <a:spLocks/>
          </p:cNvSpPr>
          <p:nvPr/>
        </p:nvSpPr>
        <p:spPr>
          <a:xfrm>
            <a:off x="6588280" y="1825857"/>
            <a:ext cx="4822052" cy="34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Selección correcta de evidencia</a:t>
            </a:r>
          </a:p>
          <a:p>
            <a:pPr>
              <a:buFont typeface="Wingdings" panose="05000000000000000000" pitchFamily="2" charset="2"/>
              <a:buChar char="q"/>
            </a:pPr>
            <a:endParaRPr lang="es-MX" sz="2000" kern="0" dirty="0"/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Integridad y validación</a:t>
            </a:r>
          </a:p>
          <a:p>
            <a:pPr>
              <a:buFont typeface="Wingdings" panose="05000000000000000000" pitchFamily="2" charset="2"/>
              <a:buChar char="q"/>
            </a:pPr>
            <a:endParaRPr lang="es-MX" sz="2000" kern="0" dirty="0"/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Buenas prácticas operativas</a:t>
            </a:r>
          </a:p>
          <a:p>
            <a:pPr>
              <a:buFont typeface="Wingdings" panose="05000000000000000000" pitchFamily="2" charset="2"/>
              <a:buChar char="q"/>
            </a:pPr>
            <a:endParaRPr lang="es-MX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 algn="ctr">
              <a:buNone/>
            </a:pPr>
            <a:r>
              <a:rPr lang="es-MX" sz="2000" b="1" kern="0" dirty="0"/>
              <a:t>“No todo lo que se graba sirve como evidencia… pero todo lo que haces puede validarla o destruirla.”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BFED811-B540-F048-4B17-9B38593475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763"/>
          <a:stretch>
            <a:fillRect/>
          </a:stretch>
        </p:blipFill>
        <p:spPr>
          <a:xfrm>
            <a:off x="92413" y="1825857"/>
            <a:ext cx="6406360" cy="400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0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BAC92108-D334-ABAC-B34C-D7F59F627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86C6F8C5-155C-4AE7-F83F-D174FB4C3FC5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00497E88-2182-E7EF-9881-FCFB2A4C83A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ES" altLang="es-EC" sz="3200" i="1" dirty="0">
                <a:solidFill>
                  <a:schemeClr val="bg2"/>
                </a:solidFill>
              </a:rPr>
              <a:t>Cuando una Evidencia “No sirve”…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A753BF4-1FFE-2862-8884-19012E918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054D744C-43C3-21A4-818D-C084C71DBBC8}"/>
              </a:ext>
            </a:extLst>
          </p:cNvPr>
          <p:cNvSpPr txBox="1">
            <a:spLocks/>
          </p:cNvSpPr>
          <p:nvPr/>
        </p:nvSpPr>
        <p:spPr>
          <a:xfrm>
            <a:off x="6749145" y="1673455"/>
            <a:ext cx="4822052" cy="440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Evento detectado por CCTV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Video exportado por operador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Evidencia presentada… y rechazada</a:t>
            </a:r>
          </a:p>
          <a:p>
            <a:pPr>
              <a:buFont typeface="Wingdings" panose="05000000000000000000" pitchFamily="2" charset="2"/>
              <a:buChar char="q"/>
            </a:pPr>
            <a:endParaRPr lang="es-MX" sz="2000" kern="0" dirty="0"/>
          </a:p>
          <a:p>
            <a:pPr marL="139700" indent="0">
              <a:buNone/>
            </a:pPr>
            <a:r>
              <a:rPr lang="es-MX" sz="2000" kern="0" dirty="0"/>
              <a:t>❌ No incluía contexto completo</a:t>
            </a:r>
          </a:p>
          <a:p>
            <a:pPr marL="139700" indent="0">
              <a:buNone/>
            </a:pPr>
            <a:r>
              <a:rPr lang="es-MX" sz="2000" kern="0" dirty="0"/>
              <a:t>❌ No se pudo validar integridad</a:t>
            </a:r>
          </a:p>
          <a:p>
            <a:pPr marL="139700" indent="0">
              <a:buNone/>
            </a:pPr>
            <a:r>
              <a:rPr lang="es-MX" sz="2000" kern="0" dirty="0"/>
              <a:t>❌ Formato no compatible</a:t>
            </a:r>
            <a:endParaRPr lang="es-MX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 algn="ctr">
              <a:buNone/>
            </a:pPr>
            <a:r>
              <a:rPr lang="es-MX" sz="2000" b="1" kern="0" dirty="0"/>
              <a:t>“El evento fue real… pero la evidencia no fue válida.”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B80B0B9-5803-912C-0BC9-043A926A3F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804" b="10981"/>
          <a:stretch>
            <a:fillRect/>
          </a:stretch>
        </p:blipFill>
        <p:spPr>
          <a:xfrm>
            <a:off x="87087" y="1768249"/>
            <a:ext cx="6662058" cy="411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96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31BAC4D1-C0C2-87AD-075F-EF4FFFCEA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891BC6E8-8697-07FC-591D-8259C2298530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F5D40BF5-64AA-AEF9-2EF3-1CD34ADAD16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ES" altLang="es-EC" sz="3200" i="1" dirty="0">
                <a:solidFill>
                  <a:schemeClr val="bg2"/>
                </a:solidFill>
              </a:rPr>
              <a:t>¿Qué es Evidencia Digital?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2C12757-973C-E50F-CCDC-1C35F9B1E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0EDB3AD7-6B2E-1F32-62F1-88C4B55C56AB}"/>
              </a:ext>
            </a:extLst>
          </p:cNvPr>
          <p:cNvSpPr txBox="1">
            <a:spLocks/>
          </p:cNvSpPr>
          <p:nvPr/>
        </p:nvSpPr>
        <p:spPr>
          <a:xfrm>
            <a:off x="6588280" y="1360714"/>
            <a:ext cx="4822052" cy="549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139700" indent="0">
              <a:buNone/>
            </a:pPr>
            <a:r>
              <a:rPr lang="es-MX" sz="2000" kern="0" dirty="0"/>
              <a:t>¿Qué entendemos por evidencia digital en CCTV?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Imágenes o videos captados por sistemas de vigilancia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Registros asociados (fecha, hora, cámara, logs)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Información que permite reconstruir un hecho</a:t>
            </a:r>
          </a:p>
          <a:p>
            <a:pPr marL="139700" indent="0">
              <a:buNone/>
            </a:pPr>
            <a:r>
              <a:rPr lang="es-MX" sz="2000" kern="0" dirty="0"/>
              <a:t>Debe cumplir 3 condiciones:</a:t>
            </a:r>
          </a:p>
          <a:p>
            <a:pPr marL="139700" indent="0">
              <a:buNone/>
            </a:pPr>
            <a:r>
              <a:rPr lang="es-MX" sz="2000" kern="0" dirty="0"/>
              <a:t>✔ Ser auténtica</a:t>
            </a:r>
          </a:p>
          <a:p>
            <a:pPr marL="139700" indent="0">
              <a:buNone/>
            </a:pPr>
            <a:r>
              <a:rPr lang="es-MX" sz="2000" kern="0" dirty="0"/>
              <a:t>✔ Ser íntegra</a:t>
            </a:r>
          </a:p>
          <a:p>
            <a:pPr marL="139700" indent="0">
              <a:buNone/>
            </a:pPr>
            <a:r>
              <a:rPr lang="es-MX" sz="2000" kern="0" dirty="0"/>
              <a:t>✔ Ser trazable</a:t>
            </a:r>
            <a:endParaRPr lang="es-ES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 algn="ctr">
              <a:buNone/>
            </a:pPr>
            <a:r>
              <a:rPr lang="es-MX" sz="2000" b="1" kern="0" dirty="0"/>
              <a:t>“No es solo un video… es una prueba que debe resistir preguntas.”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3F6EF0A-0636-87BD-1360-2D93FFA749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0396"/>
          <a:stretch>
            <a:fillRect/>
          </a:stretch>
        </p:blipFill>
        <p:spPr>
          <a:xfrm>
            <a:off x="152400" y="1694548"/>
            <a:ext cx="6585857" cy="45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2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9BC5615E-FED1-CC4F-F30C-8AD2455F2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FB38B6F0-3AE7-78DD-ECC4-90C47576E22F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A2E0BCDE-0EDD-391D-0262-BB85F77601E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ES" altLang="es-EC" sz="3200" i="1" dirty="0">
                <a:solidFill>
                  <a:schemeClr val="bg2"/>
                </a:solidFill>
              </a:rPr>
              <a:t>Ángulos de Evidencia – ¿Qué Cámaras usar?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99CCBC-2ED7-8E2F-AF33-685F8BF10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3AC26F2C-C164-21CE-8B84-597B1899425A}"/>
              </a:ext>
            </a:extLst>
          </p:cNvPr>
          <p:cNvSpPr txBox="1">
            <a:spLocks/>
          </p:cNvSpPr>
          <p:nvPr/>
        </p:nvSpPr>
        <p:spPr>
          <a:xfrm>
            <a:off x="7067251" y="1550219"/>
            <a:ext cx="4822052" cy="46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Combinar distintos tipos de visualización: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Plano general → contexto del evento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Plano cerrado → identificación (rostro, patente, detalle)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Priorizar: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Claridad de imagen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Iluminación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Ángulo sin obstrucciones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Evitar depender de una sola cámara</a:t>
            </a:r>
            <a:endParaRPr lang="es-ES" sz="1800" kern="0" dirty="0"/>
          </a:p>
          <a:p>
            <a:pPr marL="139700" indent="0" algn="ctr">
              <a:buNone/>
            </a:pPr>
            <a:r>
              <a:rPr lang="es-MX" sz="2000" b="1" kern="0" dirty="0"/>
              <a:t>“Una cámara muestra el evento… varias cámaras lo prueban.”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F5F975E-0046-2B92-1B3D-64C01956DD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835"/>
          <a:stretch>
            <a:fillRect/>
          </a:stretch>
        </p:blipFill>
        <p:spPr>
          <a:xfrm>
            <a:off x="130630" y="1652044"/>
            <a:ext cx="7031916" cy="440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3D11E96F-2B88-F925-681A-E53541EA8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4D6CEA70-FB93-8E5F-ECB2-003B76F903AC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0B7A260B-B5C7-837F-4234-1A2B672FD43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MX" altLang="es-EC" sz="3200" i="1" dirty="0">
                <a:solidFill>
                  <a:schemeClr val="bg2"/>
                </a:solidFill>
              </a:rPr>
              <a:t>Integridad: demostrar que el archivo no fue alterado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DEDD22-3C38-F210-7EA5-F54AEA503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F9DFA7D4-8EAE-CF5D-7A76-EB51769BDD8E}"/>
              </a:ext>
            </a:extLst>
          </p:cNvPr>
          <p:cNvSpPr txBox="1">
            <a:spLocks/>
          </p:cNvSpPr>
          <p:nvPr/>
        </p:nvSpPr>
        <p:spPr>
          <a:xfrm>
            <a:off x="6588280" y="1371600"/>
            <a:ext cx="4822052" cy="5182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La evidencia debe mantenerse exactamente igual desde su extracción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Cualquier modificación (aunque sea mínima) la invalida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No basta con “decir” que es original → hay que demostrarlo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¿Cómo se asegura?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Hash (huella digital del archivo)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Procedimiento controlado de extracción</a:t>
            </a:r>
            <a:endParaRPr lang="es-MX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 algn="ctr">
              <a:buNone/>
            </a:pPr>
            <a:r>
              <a:rPr lang="es-MX" sz="2000" b="1" kern="0" dirty="0"/>
              <a:t>“Si no puedes demostrar que no fue modificado… no es evidencia.”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7966C6F-4B99-4BEA-50E6-22A72FA92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45" y="1975708"/>
            <a:ext cx="6431035" cy="351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05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CE9959A5-3A27-BC82-81A8-D5FB6747D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0C776405-4744-7875-C234-551304A2984D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AA5CC5E3-C36A-9738-C77C-058CE981AE6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ES" altLang="es-EC" sz="3200" i="1" dirty="0">
                <a:solidFill>
                  <a:schemeClr val="bg2"/>
                </a:solidFill>
              </a:rPr>
              <a:t>Entonces… ¿Qué es un HASH?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C8FD50E-E738-A5AB-F29A-00D14CD59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BCED9A8F-FDFD-0949-158E-A71410D76282}"/>
              </a:ext>
            </a:extLst>
          </p:cNvPr>
          <p:cNvSpPr txBox="1">
            <a:spLocks/>
          </p:cNvSpPr>
          <p:nvPr/>
        </p:nvSpPr>
        <p:spPr>
          <a:xfrm>
            <a:off x="6893080" y="1436914"/>
            <a:ext cx="4822052" cy="479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Es un código único generado a partir del archivo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Funciona como una huella digital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Siempre será el mismo… si el archivo no cambia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Si el archivo se modifica: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❌ El hash cambia completamente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❌ Ya no coincide con el original</a:t>
            </a:r>
            <a:endParaRPr lang="es-MX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 algn="ctr">
              <a:buNone/>
            </a:pPr>
            <a:r>
              <a:rPr lang="es-MX" sz="2000" b="1" kern="0" dirty="0"/>
              <a:t>“Mismo archivo = mismo hash. Archivo distinto = evidencia comprometida.”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AAE306D-C015-5657-FD59-247E0D5999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71" r="2271"/>
          <a:stretch>
            <a:fillRect/>
          </a:stretch>
        </p:blipFill>
        <p:spPr>
          <a:xfrm>
            <a:off x="0" y="1970314"/>
            <a:ext cx="6999514" cy="399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94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52C4B45F-EF1D-58ED-BBB4-6EFE3F31A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60F225A8-0A5A-1B7E-C09A-744816D15EE7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DC55EDCA-E9CA-EBA4-8E1C-258BAEB3F4C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ES" altLang="es-EC" sz="3200" i="1" dirty="0">
                <a:solidFill>
                  <a:schemeClr val="bg2"/>
                </a:solidFill>
              </a:rPr>
              <a:t>Como generar un HASH paso a paso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93B9153-9540-54F8-74DD-FE8DB0E46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ECBA7FA7-DC3B-EBA9-2B35-61AA95B603A9}"/>
              </a:ext>
            </a:extLst>
          </p:cNvPr>
          <p:cNvSpPr txBox="1">
            <a:spLocks/>
          </p:cNvSpPr>
          <p:nvPr/>
        </p:nvSpPr>
        <p:spPr>
          <a:xfrm>
            <a:off x="6816337" y="1569785"/>
            <a:ext cx="4822052" cy="519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Se puede hacer directamente en Windows (PowerShell)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No requiere software especializado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Permite validar la integridad del archivo</a:t>
            </a:r>
          </a:p>
          <a:p>
            <a:pPr marL="139700" indent="0">
              <a:buNone/>
            </a:pPr>
            <a:r>
              <a:rPr lang="es-MX" sz="2000" kern="0" dirty="0"/>
              <a:t>Paso básico: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Abrir PowerShell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Ejecutar comando sobre el archivo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Obtener código hash (SHA256)</a:t>
            </a:r>
            <a:endParaRPr lang="es-MX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 algn="ctr">
              <a:buNone/>
            </a:pPr>
            <a:r>
              <a:rPr lang="es-MX" sz="2000" b="1" kern="0" dirty="0"/>
              <a:t>“No necesitas ser experto… necesitas hacerlo siempre.”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EA36157-30E3-57C4-426E-92491A4F0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26" y="1474055"/>
            <a:ext cx="6682911" cy="497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41039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Conference Style Presentation by Slidesgo">
  <a:themeElements>
    <a:clrScheme name="Simple Light">
      <a:dk1>
        <a:srgbClr val="2066B8"/>
      </a:dk1>
      <a:lt1>
        <a:srgbClr val="000000"/>
      </a:lt1>
      <a:dk2>
        <a:srgbClr val="FFFFFF"/>
      </a:dk2>
      <a:lt2>
        <a:srgbClr val="11437E"/>
      </a:lt2>
      <a:accent1>
        <a:srgbClr val="4D8EE0"/>
      </a:accent1>
      <a:accent2>
        <a:srgbClr val="E2E2E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E1B3050A558ED43A860595C72184336" ma:contentTypeVersion="15" ma:contentTypeDescription="Crear nuevo documento." ma:contentTypeScope="" ma:versionID="b9149579ca960fd084e3ac817d2421af">
  <xsd:schema xmlns:xsd="http://www.w3.org/2001/XMLSchema" xmlns:xs="http://www.w3.org/2001/XMLSchema" xmlns:p="http://schemas.microsoft.com/office/2006/metadata/properties" xmlns:ns2="b12fef89-f957-443c-9db8-b42946c8bf5a" xmlns:ns3="61829570-5cbc-45d1-8b71-ad0c2ea68b28" targetNamespace="http://schemas.microsoft.com/office/2006/metadata/properties" ma:root="true" ma:fieldsID="bd934c0afdee88d3a4ff99470a76bd11" ns2:_="" ns3:_="">
    <xsd:import namespace="b12fef89-f957-443c-9db8-b42946c8bf5a"/>
    <xsd:import namespace="61829570-5cbc-45d1-8b71-ad0c2ea68b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2fef89-f957-443c-9db8-b42946c8bf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ec9eb2b7-7c1d-483c-b772-a4e6a715e6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829570-5cbc-45d1-8b71-ad0c2ea68b2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a522395-0088-4df6-9cfd-354c037bd0da}" ma:internalName="TaxCatchAll" ma:showField="CatchAllData" ma:web="61829570-5cbc-45d1-8b71-ad0c2ea68b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829570-5cbc-45d1-8b71-ad0c2ea68b28" xsi:nil="true"/>
    <lcf76f155ced4ddcb4097134ff3c332f xmlns="b12fef89-f957-443c-9db8-b42946c8bf5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6C11E4-4A4F-4CFF-A06C-770E67FF52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2fef89-f957-443c-9db8-b42946c8bf5a"/>
    <ds:schemaRef ds:uri="61829570-5cbc-45d1-8b71-ad0c2ea68b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2218FC-8412-44B9-9E82-D51F1F531141}">
  <ds:schemaRefs>
    <ds:schemaRef ds:uri="61829570-5cbc-45d1-8b71-ad0c2ea68b28"/>
    <ds:schemaRef ds:uri="b12fef89-f957-443c-9db8-b42946c8bf5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F0F38C3-C875-470A-8904-E064EC4DAD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negocios atractiva</Template>
  <TotalTime>0</TotalTime>
  <Words>669</Words>
  <Application>Microsoft Office PowerPoint</Application>
  <PresentationFormat>Panorámica</PresentationFormat>
  <Paragraphs>107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Be Vietnam Pro Black</vt:lpstr>
      <vt:lpstr>Calibri</vt:lpstr>
      <vt:lpstr>Inter</vt:lpstr>
      <vt:lpstr>Maven Pro</vt:lpstr>
      <vt:lpstr>Raleway</vt:lpstr>
      <vt:lpstr>Wingdings</vt:lpstr>
      <vt:lpstr>Medical Conference Style Presentation by Slidesgo</vt:lpstr>
      <vt:lpstr>Presentación de PowerPoint</vt:lpstr>
      <vt:lpstr>INSTRUCTOR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Certificación CIO de IFPO</dc:title>
  <dc:creator/>
  <cp:keywords>Certificación CIO de IFPO;CIO;IFPO;Investigador;www.ifpo.es</cp:keywords>
  <cp:lastModifiedBy/>
  <cp:revision>18</cp:revision>
  <dcterms:created xsi:type="dcterms:W3CDTF">2020-02-03T23:05:21Z</dcterms:created>
  <dcterms:modified xsi:type="dcterms:W3CDTF">2026-04-02T00:44:14Z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0x010100FE1B3050A558ED43A860595C72184336</vt:lpwstr>
  </property>
  <property fmtid="{D5CDD505-2E9C-101B-9397-08002B2CF9AE}" pid="3" name="MediaServiceImageTags">
    <vt:lpwstr/>
  </property>
</Properties>
</file>