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90" r:id="rId4"/>
  </p:sldMasterIdLst>
  <p:notesMasterIdLst>
    <p:notesMasterId r:id="rId15"/>
  </p:notesMasterIdLst>
  <p:handoutMasterIdLst>
    <p:handoutMasterId r:id="rId16"/>
  </p:handoutMasterIdLst>
  <p:sldIdLst>
    <p:sldId id="5733" r:id="rId5"/>
    <p:sldId id="5734" r:id="rId6"/>
    <p:sldId id="5785" r:id="rId7"/>
    <p:sldId id="5786" r:id="rId8"/>
    <p:sldId id="5787" r:id="rId9"/>
    <p:sldId id="5788" r:id="rId10"/>
    <p:sldId id="5789" r:id="rId11"/>
    <p:sldId id="5790" r:id="rId12"/>
    <p:sldId id="5791" r:id="rId13"/>
    <p:sldId id="5794" r:id="rId14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Qué es?" id="{CD6CFE8A-BA67-4E13-9816-2B81BA28A03F}">
          <p14:sldIdLst>
            <p14:sldId id="5733"/>
            <p14:sldId id="5734"/>
            <p14:sldId id="5785"/>
            <p14:sldId id="5786"/>
            <p14:sldId id="5787"/>
            <p14:sldId id="5788"/>
            <p14:sldId id="5789"/>
            <p14:sldId id="5790"/>
            <p14:sldId id="5791"/>
            <p14:sldId id="57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529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73A0DAA-6AF3-43AB-8588-CEC1D06C72B9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138" y="2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0C787AE-A2C6-4A28-BCC7-4D89EB21DEE5}" type="datetime1">
              <a:rPr lang="es-ES" smtClean="0"/>
              <a:t>02/04/2026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/>
          </a:p>
        </p:txBody>
      </p:sp>
      <p:sp>
        <p:nvSpPr>
          <p:cNvPr id="5" name="Marcador de posición de número de diapositiva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2C0B10-7CAE-41E4-AB02-7E8B1FF2B89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BDA65D4-3BBC-4853-83D3-F449A9B7FDA5}" type="datetime1">
              <a:rPr lang="es-ES" noProof="0" smtClean="0"/>
              <a:t>02/04/2026</a:t>
            </a:fld>
            <a:endParaRPr lang="es-ES" noProof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530193B-564F-4854-8A52-728F3FB19C85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60381651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6" name="Google Shape;145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70883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5">
          <a:extLst>
            <a:ext uri="{FF2B5EF4-FFF2-40B4-BE49-F238E27FC236}">
              <a16:creationId xmlns:a16="http://schemas.microsoft.com/office/drawing/2014/main" id="{70D8B837-5230-3665-1E95-7AA9538FE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" name="Google Shape;1526;g2b611eaca63_0_63:notes">
            <a:extLst>
              <a:ext uri="{FF2B5EF4-FFF2-40B4-BE49-F238E27FC236}">
                <a16:creationId xmlns:a16="http://schemas.microsoft.com/office/drawing/2014/main" id="{39D96C26-30EF-E91B-63DF-EFFE5EAA1A4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7" name="Google Shape;1527;g2b611eaca63_0_63:notes">
            <a:extLst>
              <a:ext uri="{FF2B5EF4-FFF2-40B4-BE49-F238E27FC236}">
                <a16:creationId xmlns:a16="http://schemas.microsoft.com/office/drawing/2014/main" id="{A9103FB0-69AF-7C9F-41AA-B0CABEDF6D0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3685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" name="Google Shape;1526;g2b611eaca63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7" name="Google Shape;1527;g2b611eaca63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5">
          <a:extLst>
            <a:ext uri="{FF2B5EF4-FFF2-40B4-BE49-F238E27FC236}">
              <a16:creationId xmlns:a16="http://schemas.microsoft.com/office/drawing/2014/main" id="{FDE6EE2C-6C85-DE42-F371-89FC45BDA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" name="Google Shape;1526;g2b611eaca63_0_63:notes">
            <a:extLst>
              <a:ext uri="{FF2B5EF4-FFF2-40B4-BE49-F238E27FC236}">
                <a16:creationId xmlns:a16="http://schemas.microsoft.com/office/drawing/2014/main" id="{46234A13-3EC2-8C30-F74B-85F1839465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7" name="Google Shape;1527;g2b611eaca63_0_63:notes">
            <a:extLst>
              <a:ext uri="{FF2B5EF4-FFF2-40B4-BE49-F238E27FC236}">
                <a16:creationId xmlns:a16="http://schemas.microsoft.com/office/drawing/2014/main" id="{57699D27-48B5-28DD-6775-EE6D43C7616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2268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5">
          <a:extLst>
            <a:ext uri="{FF2B5EF4-FFF2-40B4-BE49-F238E27FC236}">
              <a16:creationId xmlns:a16="http://schemas.microsoft.com/office/drawing/2014/main" id="{1DBB8CC4-9F60-24A7-9041-5159117AB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" name="Google Shape;1526;g2b611eaca63_0_63:notes">
            <a:extLst>
              <a:ext uri="{FF2B5EF4-FFF2-40B4-BE49-F238E27FC236}">
                <a16:creationId xmlns:a16="http://schemas.microsoft.com/office/drawing/2014/main" id="{4229905B-7809-F585-2987-1B0A1BA35EF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7" name="Google Shape;1527;g2b611eaca63_0_63:notes">
            <a:extLst>
              <a:ext uri="{FF2B5EF4-FFF2-40B4-BE49-F238E27FC236}">
                <a16:creationId xmlns:a16="http://schemas.microsoft.com/office/drawing/2014/main" id="{7399463A-D39A-9E32-8761-AF9599E53F2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97643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5">
          <a:extLst>
            <a:ext uri="{FF2B5EF4-FFF2-40B4-BE49-F238E27FC236}">
              <a16:creationId xmlns:a16="http://schemas.microsoft.com/office/drawing/2014/main" id="{247DA2FE-DE08-8F90-5EDC-D2967929D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" name="Google Shape;1526;g2b611eaca63_0_63:notes">
            <a:extLst>
              <a:ext uri="{FF2B5EF4-FFF2-40B4-BE49-F238E27FC236}">
                <a16:creationId xmlns:a16="http://schemas.microsoft.com/office/drawing/2014/main" id="{FAF55EAD-0A10-C083-9DF7-5946CDEC7E4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7" name="Google Shape;1527;g2b611eaca63_0_63:notes">
            <a:extLst>
              <a:ext uri="{FF2B5EF4-FFF2-40B4-BE49-F238E27FC236}">
                <a16:creationId xmlns:a16="http://schemas.microsoft.com/office/drawing/2014/main" id="{63ED891F-EF09-A962-5648-63E2F658B6C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53389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5">
          <a:extLst>
            <a:ext uri="{FF2B5EF4-FFF2-40B4-BE49-F238E27FC236}">
              <a16:creationId xmlns:a16="http://schemas.microsoft.com/office/drawing/2014/main" id="{4FA46051-EC39-AC70-28D2-EF7D126BC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" name="Google Shape;1526;g2b611eaca63_0_63:notes">
            <a:extLst>
              <a:ext uri="{FF2B5EF4-FFF2-40B4-BE49-F238E27FC236}">
                <a16:creationId xmlns:a16="http://schemas.microsoft.com/office/drawing/2014/main" id="{90A0862C-F241-E782-EC06-367ED2480C4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7" name="Google Shape;1527;g2b611eaca63_0_63:notes">
            <a:extLst>
              <a:ext uri="{FF2B5EF4-FFF2-40B4-BE49-F238E27FC236}">
                <a16:creationId xmlns:a16="http://schemas.microsoft.com/office/drawing/2014/main" id="{7F8A5C29-53F3-2598-D912-5948BA94245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1241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5">
          <a:extLst>
            <a:ext uri="{FF2B5EF4-FFF2-40B4-BE49-F238E27FC236}">
              <a16:creationId xmlns:a16="http://schemas.microsoft.com/office/drawing/2014/main" id="{0CD1C234-09B8-B9FC-4B74-6F7388C5E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" name="Google Shape;1526;g2b611eaca63_0_63:notes">
            <a:extLst>
              <a:ext uri="{FF2B5EF4-FFF2-40B4-BE49-F238E27FC236}">
                <a16:creationId xmlns:a16="http://schemas.microsoft.com/office/drawing/2014/main" id="{F78FF794-2145-516A-D898-EAA6BC35FD1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7" name="Google Shape;1527;g2b611eaca63_0_63:notes">
            <a:extLst>
              <a:ext uri="{FF2B5EF4-FFF2-40B4-BE49-F238E27FC236}">
                <a16:creationId xmlns:a16="http://schemas.microsoft.com/office/drawing/2014/main" id="{9E3593F4-8575-5C63-4A48-035B7697415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633163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5">
          <a:extLst>
            <a:ext uri="{FF2B5EF4-FFF2-40B4-BE49-F238E27FC236}">
              <a16:creationId xmlns:a16="http://schemas.microsoft.com/office/drawing/2014/main" id="{CFAA2E19-907F-2720-AD2C-C81E29240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" name="Google Shape;1526;g2b611eaca63_0_63:notes">
            <a:extLst>
              <a:ext uri="{FF2B5EF4-FFF2-40B4-BE49-F238E27FC236}">
                <a16:creationId xmlns:a16="http://schemas.microsoft.com/office/drawing/2014/main" id="{69D19992-CB95-CE62-56B1-26487C04A78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7" name="Google Shape;1527;g2b611eaca63_0_63:notes">
            <a:extLst>
              <a:ext uri="{FF2B5EF4-FFF2-40B4-BE49-F238E27FC236}">
                <a16:creationId xmlns:a16="http://schemas.microsoft.com/office/drawing/2014/main" id="{56D80A53-DEA8-3B37-047C-FAD1ECFFC44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067638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5">
          <a:extLst>
            <a:ext uri="{FF2B5EF4-FFF2-40B4-BE49-F238E27FC236}">
              <a16:creationId xmlns:a16="http://schemas.microsoft.com/office/drawing/2014/main" id="{AA59119E-A919-9907-E4D4-505A153BED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" name="Google Shape;1526;g2b611eaca63_0_63:notes">
            <a:extLst>
              <a:ext uri="{FF2B5EF4-FFF2-40B4-BE49-F238E27FC236}">
                <a16:creationId xmlns:a16="http://schemas.microsoft.com/office/drawing/2014/main" id="{ACD77E14-19C0-46D5-F0B7-C7E3110FAA5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7" name="Google Shape;1527;g2b611eaca63_0_63:notes">
            <a:extLst>
              <a:ext uri="{FF2B5EF4-FFF2-40B4-BE49-F238E27FC236}">
                <a16:creationId xmlns:a16="http://schemas.microsoft.com/office/drawing/2014/main" id="{78E924C5-52D7-8B34-C0DD-381F835F25B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63876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930400" y="1375151"/>
            <a:ext cx="10331200" cy="261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113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390800" y="4124051"/>
            <a:ext cx="5410400" cy="546000"/>
          </a:xfrm>
          <a:prstGeom prst="rect">
            <a:avLst/>
          </a:prstGeom>
          <a:solidFill>
            <a:schemeClr val="dk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10331971" y="-7"/>
            <a:ext cx="1860044" cy="807341"/>
            <a:chOff x="3468800" y="239525"/>
            <a:chExt cx="843175" cy="365975"/>
          </a:xfrm>
        </p:grpSpPr>
        <p:sp>
          <p:nvSpPr>
            <p:cNvPr id="12" name="Google Shape;12;p2"/>
            <p:cNvSpPr/>
            <p:nvPr/>
          </p:nvSpPr>
          <p:spPr>
            <a:xfrm>
              <a:off x="353425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0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3601075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3668375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735200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1" y="0"/>
                  </a:moveTo>
                  <a:lnTo>
                    <a:pt x="1465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38025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8698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936650" y="239525"/>
              <a:ext cx="366425" cy="365975"/>
            </a:xfrm>
            <a:custGeom>
              <a:avLst/>
              <a:gdLst/>
              <a:ahLst/>
              <a:cxnLst/>
              <a:rect l="l" t="t" r="r" b="b"/>
              <a:pathLst>
                <a:path w="14657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4003950" y="239525"/>
              <a:ext cx="308025" cy="308000"/>
            </a:xfrm>
            <a:custGeom>
              <a:avLst/>
              <a:gdLst/>
              <a:ahLst/>
              <a:cxnLst/>
              <a:rect l="l" t="t" r="r" b="b"/>
              <a:pathLst>
                <a:path w="12321" h="12320" fill="none" extrusionOk="0">
                  <a:moveTo>
                    <a:pt x="0" y="0"/>
                  </a:moveTo>
                  <a:lnTo>
                    <a:pt x="12320" y="1232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070775" y="239525"/>
              <a:ext cx="241200" cy="240700"/>
            </a:xfrm>
            <a:custGeom>
              <a:avLst/>
              <a:gdLst/>
              <a:ahLst/>
              <a:cxnLst/>
              <a:rect l="l" t="t" r="r" b="b"/>
              <a:pathLst>
                <a:path w="9648" h="9628" fill="none" extrusionOk="0">
                  <a:moveTo>
                    <a:pt x="1" y="0"/>
                  </a:moveTo>
                  <a:lnTo>
                    <a:pt x="9647" y="962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138075" y="239525"/>
              <a:ext cx="173900" cy="173875"/>
            </a:xfrm>
            <a:custGeom>
              <a:avLst/>
              <a:gdLst/>
              <a:ahLst/>
              <a:cxnLst/>
              <a:rect l="l" t="t" r="r" b="b"/>
              <a:pathLst>
                <a:path w="6956" h="6955" fill="none" extrusionOk="0">
                  <a:moveTo>
                    <a:pt x="1" y="0"/>
                  </a:moveTo>
                  <a:lnTo>
                    <a:pt x="6955" y="695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205375" y="239525"/>
              <a:ext cx="106600" cy="106575"/>
            </a:xfrm>
            <a:custGeom>
              <a:avLst/>
              <a:gdLst/>
              <a:ahLst/>
              <a:cxnLst/>
              <a:rect l="l" t="t" r="r" b="b"/>
              <a:pathLst>
                <a:path w="4264" h="4263" fill="none" extrusionOk="0">
                  <a:moveTo>
                    <a:pt x="1" y="0"/>
                  </a:moveTo>
                  <a:lnTo>
                    <a:pt x="4263" y="426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272225" y="239525"/>
              <a:ext cx="39750" cy="39275"/>
            </a:xfrm>
            <a:custGeom>
              <a:avLst/>
              <a:gdLst/>
              <a:ahLst/>
              <a:cxnLst/>
              <a:rect l="l" t="t" r="r" b="b"/>
              <a:pathLst>
                <a:path w="1590" h="1571" fill="none" extrusionOk="0">
                  <a:moveTo>
                    <a:pt x="0" y="0"/>
                  </a:moveTo>
                  <a:lnTo>
                    <a:pt x="1589" y="157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3468800" y="241375"/>
              <a:ext cx="364125" cy="364125"/>
            </a:xfrm>
            <a:custGeom>
              <a:avLst/>
              <a:gdLst/>
              <a:ahLst/>
              <a:cxnLst/>
              <a:rect l="l" t="t" r="r" b="b"/>
              <a:pathLst>
                <a:path w="14565" h="14565" fill="none" extrusionOk="0">
                  <a:moveTo>
                    <a:pt x="1" y="1"/>
                  </a:moveTo>
                  <a:lnTo>
                    <a:pt x="14564" y="1456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3468800" y="308675"/>
              <a:ext cx="297275" cy="296825"/>
            </a:xfrm>
            <a:custGeom>
              <a:avLst/>
              <a:gdLst/>
              <a:ahLst/>
              <a:cxnLst/>
              <a:rect l="l" t="t" r="r" b="b"/>
              <a:pathLst>
                <a:path w="11891" h="11873" fill="none" extrusionOk="0">
                  <a:moveTo>
                    <a:pt x="1" y="1"/>
                  </a:moveTo>
                  <a:lnTo>
                    <a:pt x="11891" y="118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3468800" y="375975"/>
              <a:ext cx="229975" cy="229525"/>
            </a:xfrm>
            <a:custGeom>
              <a:avLst/>
              <a:gdLst/>
              <a:ahLst/>
              <a:cxnLst/>
              <a:rect l="l" t="t" r="r" b="b"/>
              <a:pathLst>
                <a:path w="9199" h="9181" fill="none" extrusionOk="0">
                  <a:moveTo>
                    <a:pt x="1" y="1"/>
                  </a:moveTo>
                  <a:lnTo>
                    <a:pt x="9199" y="918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3468800" y="442825"/>
              <a:ext cx="162675" cy="162675"/>
            </a:xfrm>
            <a:custGeom>
              <a:avLst/>
              <a:gdLst/>
              <a:ahLst/>
              <a:cxnLst/>
              <a:rect l="l" t="t" r="r" b="b"/>
              <a:pathLst>
                <a:path w="6507" h="6507" fill="none" extrusionOk="0">
                  <a:moveTo>
                    <a:pt x="1" y="0"/>
                  </a:moveTo>
                  <a:lnTo>
                    <a:pt x="6507" y="650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3468800" y="510125"/>
              <a:ext cx="95850" cy="95375"/>
            </a:xfrm>
            <a:custGeom>
              <a:avLst/>
              <a:gdLst/>
              <a:ahLst/>
              <a:cxnLst/>
              <a:rect l="l" t="t" r="r" b="b"/>
              <a:pathLst>
                <a:path w="3834" h="3815" fill="none" extrusionOk="0">
                  <a:moveTo>
                    <a:pt x="1" y="0"/>
                  </a:moveTo>
                  <a:lnTo>
                    <a:pt x="3833" y="381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3468800" y="576950"/>
              <a:ext cx="28550" cy="28550"/>
            </a:xfrm>
            <a:custGeom>
              <a:avLst/>
              <a:gdLst/>
              <a:ahLst/>
              <a:cxnLst/>
              <a:rect l="l" t="t" r="r" b="b"/>
              <a:pathLst>
                <a:path w="1142" h="1142" fill="none" extrusionOk="0">
                  <a:moveTo>
                    <a:pt x="1141" y="114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205" y="35"/>
            <a:ext cx="713347" cy="713347"/>
            <a:chOff x="5807050" y="884950"/>
            <a:chExt cx="343550" cy="343550"/>
          </a:xfrm>
        </p:grpSpPr>
        <p:sp>
          <p:nvSpPr>
            <p:cNvPr id="31" name="Google Shape;31;p2"/>
            <p:cNvSpPr/>
            <p:nvPr/>
          </p:nvSpPr>
          <p:spPr>
            <a:xfrm>
              <a:off x="5807050" y="884950"/>
              <a:ext cx="29925" cy="29950"/>
            </a:xfrm>
            <a:custGeom>
              <a:avLst/>
              <a:gdLst/>
              <a:ahLst/>
              <a:cxnLst/>
              <a:rect l="l" t="t" r="r" b="b"/>
              <a:pathLst>
                <a:path w="1197" h="1198" fill="none" extrusionOk="0">
                  <a:moveTo>
                    <a:pt x="1" y="1197"/>
                  </a:moveTo>
                  <a:lnTo>
                    <a:pt x="1197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5807050" y="884950"/>
              <a:ext cx="108925" cy="108925"/>
            </a:xfrm>
            <a:custGeom>
              <a:avLst/>
              <a:gdLst/>
              <a:ahLst/>
              <a:cxnLst/>
              <a:rect l="l" t="t" r="r" b="b"/>
              <a:pathLst>
                <a:path w="4357" h="4357" fill="none" extrusionOk="0">
                  <a:moveTo>
                    <a:pt x="4356" y="1"/>
                  </a:moveTo>
                  <a:lnTo>
                    <a:pt x="1" y="435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5807050" y="884950"/>
              <a:ext cx="187900" cy="187900"/>
            </a:xfrm>
            <a:custGeom>
              <a:avLst/>
              <a:gdLst/>
              <a:ahLst/>
              <a:cxnLst/>
              <a:rect l="l" t="t" r="r" b="b"/>
              <a:pathLst>
                <a:path w="7516" h="7516" fill="none" extrusionOk="0">
                  <a:moveTo>
                    <a:pt x="7516" y="1"/>
                  </a:moveTo>
                  <a:lnTo>
                    <a:pt x="1" y="751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5807050" y="884950"/>
              <a:ext cx="266900" cy="266900"/>
            </a:xfrm>
            <a:custGeom>
              <a:avLst/>
              <a:gdLst/>
              <a:ahLst/>
              <a:cxnLst/>
              <a:rect l="l" t="t" r="r" b="b"/>
              <a:pathLst>
                <a:path w="10676" h="10676" fill="none" extrusionOk="0">
                  <a:moveTo>
                    <a:pt x="10675" y="1"/>
                  </a:moveTo>
                  <a:lnTo>
                    <a:pt x="1" y="1067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5809850" y="887750"/>
              <a:ext cx="340750" cy="340750"/>
            </a:xfrm>
            <a:custGeom>
              <a:avLst/>
              <a:gdLst/>
              <a:ahLst/>
              <a:cxnLst/>
              <a:rect l="l" t="t" r="r" b="b"/>
              <a:pathLst>
                <a:path w="13630" h="13630" fill="none" extrusionOk="0">
                  <a:moveTo>
                    <a:pt x="13629" y="1"/>
                  </a:moveTo>
                  <a:lnTo>
                    <a:pt x="1" y="1362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5888850" y="966750"/>
              <a:ext cx="261750" cy="261750"/>
            </a:xfrm>
            <a:custGeom>
              <a:avLst/>
              <a:gdLst/>
              <a:ahLst/>
              <a:cxnLst/>
              <a:rect l="l" t="t" r="r" b="b"/>
              <a:pathLst>
                <a:path w="10470" h="10470" fill="none" extrusionOk="0">
                  <a:moveTo>
                    <a:pt x="10469" y="0"/>
                  </a:moveTo>
                  <a:lnTo>
                    <a:pt x="0" y="1046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5967825" y="1045725"/>
              <a:ext cx="182775" cy="182775"/>
            </a:xfrm>
            <a:custGeom>
              <a:avLst/>
              <a:gdLst/>
              <a:ahLst/>
              <a:cxnLst/>
              <a:rect l="l" t="t" r="r" b="b"/>
              <a:pathLst>
                <a:path w="7311" h="7311" fill="none" extrusionOk="0">
                  <a:moveTo>
                    <a:pt x="7310" y="1"/>
                  </a:moveTo>
                  <a:lnTo>
                    <a:pt x="1" y="731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6046800" y="1124725"/>
              <a:ext cx="103800" cy="103775"/>
            </a:xfrm>
            <a:custGeom>
              <a:avLst/>
              <a:gdLst/>
              <a:ahLst/>
              <a:cxnLst/>
              <a:rect l="l" t="t" r="r" b="b"/>
              <a:pathLst>
                <a:path w="4152" h="4151" fill="none" extrusionOk="0">
                  <a:moveTo>
                    <a:pt x="4151" y="0"/>
                  </a:moveTo>
                  <a:lnTo>
                    <a:pt x="1" y="415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6126275" y="1204175"/>
              <a:ext cx="24325" cy="24325"/>
            </a:xfrm>
            <a:custGeom>
              <a:avLst/>
              <a:gdLst/>
              <a:ahLst/>
              <a:cxnLst/>
              <a:rect l="l" t="t" r="r" b="b"/>
              <a:pathLst>
                <a:path w="973" h="973" fill="none" extrusionOk="0">
                  <a:moveTo>
                    <a:pt x="972" y="0"/>
                  </a:moveTo>
                  <a:lnTo>
                    <a:pt x="0" y="9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0" name="Google Shape;40;p2"/>
          <p:cNvGrpSpPr/>
          <p:nvPr/>
        </p:nvGrpSpPr>
        <p:grpSpPr>
          <a:xfrm rot="-5400000">
            <a:off x="11001571" y="1608055"/>
            <a:ext cx="1422893" cy="275165"/>
            <a:chOff x="5589725" y="3057300"/>
            <a:chExt cx="352900" cy="68250"/>
          </a:xfrm>
        </p:grpSpPr>
        <p:sp>
          <p:nvSpPr>
            <p:cNvPr id="41" name="Google Shape;41;p2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3" name="Google Shape;53;p2"/>
          <p:cNvGrpSpPr/>
          <p:nvPr/>
        </p:nvGrpSpPr>
        <p:grpSpPr>
          <a:xfrm rot="-5400000">
            <a:off x="-245263" y="4758655"/>
            <a:ext cx="1422893" cy="275165"/>
            <a:chOff x="5589725" y="3057300"/>
            <a:chExt cx="352900" cy="68250"/>
          </a:xfrm>
        </p:grpSpPr>
        <p:sp>
          <p:nvSpPr>
            <p:cNvPr id="54" name="Google Shape;54;p2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6" name="Google Shape;66;p2"/>
          <p:cNvSpPr/>
          <p:nvPr/>
        </p:nvSpPr>
        <p:spPr>
          <a:xfrm>
            <a:off x="0" y="5713967"/>
            <a:ext cx="12192000" cy="114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67" name="Google Shape;67;p2"/>
          <p:cNvGrpSpPr/>
          <p:nvPr/>
        </p:nvGrpSpPr>
        <p:grpSpPr>
          <a:xfrm rot="5400000">
            <a:off x="5985367" y="5889330"/>
            <a:ext cx="221267" cy="1144021"/>
            <a:chOff x="1349300" y="3328375"/>
            <a:chExt cx="68250" cy="352875"/>
          </a:xfrm>
        </p:grpSpPr>
        <p:sp>
          <p:nvSpPr>
            <p:cNvPr id="68" name="Google Shape;68;p2"/>
            <p:cNvSpPr/>
            <p:nvPr/>
          </p:nvSpPr>
          <p:spPr>
            <a:xfrm>
              <a:off x="1349300" y="3665325"/>
              <a:ext cx="15900" cy="15925"/>
            </a:xfrm>
            <a:custGeom>
              <a:avLst/>
              <a:gdLst/>
              <a:ahLst/>
              <a:cxnLst/>
              <a:rect l="l" t="t" r="r" b="b"/>
              <a:pathLst>
                <a:path w="636" h="637" extrusionOk="0">
                  <a:moveTo>
                    <a:pt x="262" y="1"/>
                  </a:moveTo>
                  <a:lnTo>
                    <a:pt x="206" y="20"/>
                  </a:lnTo>
                  <a:lnTo>
                    <a:pt x="150" y="57"/>
                  </a:lnTo>
                  <a:lnTo>
                    <a:pt x="94" y="94"/>
                  </a:lnTo>
                  <a:lnTo>
                    <a:pt x="56" y="132"/>
                  </a:lnTo>
                  <a:lnTo>
                    <a:pt x="19" y="188"/>
                  </a:lnTo>
                  <a:lnTo>
                    <a:pt x="0" y="263"/>
                  </a:lnTo>
                  <a:lnTo>
                    <a:pt x="0" y="319"/>
                  </a:lnTo>
                  <a:lnTo>
                    <a:pt x="0" y="394"/>
                  </a:lnTo>
                  <a:lnTo>
                    <a:pt x="19" y="450"/>
                  </a:lnTo>
                  <a:lnTo>
                    <a:pt x="56" y="506"/>
                  </a:lnTo>
                  <a:lnTo>
                    <a:pt x="94" y="543"/>
                  </a:lnTo>
                  <a:lnTo>
                    <a:pt x="150" y="581"/>
                  </a:lnTo>
                  <a:lnTo>
                    <a:pt x="206" y="618"/>
                  </a:lnTo>
                  <a:lnTo>
                    <a:pt x="262" y="637"/>
                  </a:lnTo>
                  <a:lnTo>
                    <a:pt x="393" y="637"/>
                  </a:lnTo>
                  <a:lnTo>
                    <a:pt x="449" y="618"/>
                  </a:lnTo>
                  <a:lnTo>
                    <a:pt x="505" y="581"/>
                  </a:lnTo>
                  <a:lnTo>
                    <a:pt x="542" y="543"/>
                  </a:lnTo>
                  <a:lnTo>
                    <a:pt x="580" y="506"/>
                  </a:lnTo>
                  <a:lnTo>
                    <a:pt x="617" y="450"/>
                  </a:lnTo>
                  <a:lnTo>
                    <a:pt x="636" y="394"/>
                  </a:lnTo>
                  <a:lnTo>
                    <a:pt x="636" y="319"/>
                  </a:lnTo>
                  <a:lnTo>
                    <a:pt x="636" y="263"/>
                  </a:lnTo>
                  <a:lnTo>
                    <a:pt x="617" y="188"/>
                  </a:lnTo>
                  <a:lnTo>
                    <a:pt x="580" y="132"/>
                  </a:lnTo>
                  <a:lnTo>
                    <a:pt x="542" y="94"/>
                  </a:lnTo>
                  <a:lnTo>
                    <a:pt x="505" y="57"/>
                  </a:lnTo>
                  <a:lnTo>
                    <a:pt x="449" y="20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1349300" y="3598025"/>
              <a:ext cx="15900" cy="15925"/>
            </a:xfrm>
            <a:custGeom>
              <a:avLst/>
              <a:gdLst/>
              <a:ahLst/>
              <a:cxnLst/>
              <a:rect l="l" t="t" r="r" b="b"/>
              <a:pathLst>
                <a:path w="636" h="637" extrusionOk="0">
                  <a:moveTo>
                    <a:pt x="262" y="1"/>
                  </a:moveTo>
                  <a:lnTo>
                    <a:pt x="206" y="20"/>
                  </a:lnTo>
                  <a:lnTo>
                    <a:pt x="150" y="57"/>
                  </a:lnTo>
                  <a:lnTo>
                    <a:pt x="94" y="94"/>
                  </a:lnTo>
                  <a:lnTo>
                    <a:pt x="56" y="132"/>
                  </a:lnTo>
                  <a:lnTo>
                    <a:pt x="19" y="188"/>
                  </a:lnTo>
                  <a:lnTo>
                    <a:pt x="0" y="244"/>
                  </a:lnTo>
                  <a:lnTo>
                    <a:pt x="0" y="319"/>
                  </a:lnTo>
                  <a:lnTo>
                    <a:pt x="0" y="375"/>
                  </a:lnTo>
                  <a:lnTo>
                    <a:pt x="19" y="450"/>
                  </a:lnTo>
                  <a:lnTo>
                    <a:pt x="56" y="487"/>
                  </a:lnTo>
                  <a:lnTo>
                    <a:pt x="94" y="543"/>
                  </a:lnTo>
                  <a:lnTo>
                    <a:pt x="150" y="580"/>
                  </a:lnTo>
                  <a:lnTo>
                    <a:pt x="206" y="618"/>
                  </a:lnTo>
                  <a:lnTo>
                    <a:pt x="262" y="637"/>
                  </a:lnTo>
                  <a:lnTo>
                    <a:pt x="393" y="637"/>
                  </a:lnTo>
                  <a:lnTo>
                    <a:pt x="449" y="618"/>
                  </a:lnTo>
                  <a:lnTo>
                    <a:pt x="505" y="580"/>
                  </a:lnTo>
                  <a:lnTo>
                    <a:pt x="542" y="543"/>
                  </a:lnTo>
                  <a:lnTo>
                    <a:pt x="580" y="487"/>
                  </a:lnTo>
                  <a:lnTo>
                    <a:pt x="617" y="450"/>
                  </a:lnTo>
                  <a:lnTo>
                    <a:pt x="636" y="375"/>
                  </a:lnTo>
                  <a:lnTo>
                    <a:pt x="636" y="319"/>
                  </a:lnTo>
                  <a:lnTo>
                    <a:pt x="636" y="244"/>
                  </a:lnTo>
                  <a:lnTo>
                    <a:pt x="617" y="188"/>
                  </a:lnTo>
                  <a:lnTo>
                    <a:pt x="580" y="132"/>
                  </a:lnTo>
                  <a:lnTo>
                    <a:pt x="542" y="94"/>
                  </a:lnTo>
                  <a:lnTo>
                    <a:pt x="505" y="57"/>
                  </a:lnTo>
                  <a:lnTo>
                    <a:pt x="449" y="20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1349300" y="3530725"/>
              <a:ext cx="15900" cy="15925"/>
            </a:xfrm>
            <a:custGeom>
              <a:avLst/>
              <a:gdLst/>
              <a:ahLst/>
              <a:cxnLst/>
              <a:rect l="l" t="t" r="r" b="b"/>
              <a:pathLst>
                <a:path w="636" h="637" extrusionOk="0">
                  <a:moveTo>
                    <a:pt x="262" y="1"/>
                  </a:moveTo>
                  <a:lnTo>
                    <a:pt x="206" y="20"/>
                  </a:lnTo>
                  <a:lnTo>
                    <a:pt x="150" y="57"/>
                  </a:lnTo>
                  <a:lnTo>
                    <a:pt x="94" y="94"/>
                  </a:lnTo>
                  <a:lnTo>
                    <a:pt x="56" y="132"/>
                  </a:lnTo>
                  <a:lnTo>
                    <a:pt x="19" y="188"/>
                  </a:lnTo>
                  <a:lnTo>
                    <a:pt x="0" y="244"/>
                  </a:lnTo>
                  <a:lnTo>
                    <a:pt x="0" y="319"/>
                  </a:lnTo>
                  <a:lnTo>
                    <a:pt x="0" y="375"/>
                  </a:lnTo>
                  <a:lnTo>
                    <a:pt x="19" y="431"/>
                  </a:lnTo>
                  <a:lnTo>
                    <a:pt x="56" y="487"/>
                  </a:lnTo>
                  <a:lnTo>
                    <a:pt x="94" y="543"/>
                  </a:lnTo>
                  <a:lnTo>
                    <a:pt x="150" y="580"/>
                  </a:lnTo>
                  <a:lnTo>
                    <a:pt x="206" y="618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8"/>
                  </a:lnTo>
                  <a:lnTo>
                    <a:pt x="505" y="580"/>
                  </a:lnTo>
                  <a:lnTo>
                    <a:pt x="542" y="543"/>
                  </a:lnTo>
                  <a:lnTo>
                    <a:pt x="580" y="487"/>
                  </a:lnTo>
                  <a:lnTo>
                    <a:pt x="617" y="431"/>
                  </a:lnTo>
                  <a:lnTo>
                    <a:pt x="636" y="375"/>
                  </a:lnTo>
                  <a:lnTo>
                    <a:pt x="636" y="319"/>
                  </a:lnTo>
                  <a:lnTo>
                    <a:pt x="636" y="244"/>
                  </a:lnTo>
                  <a:lnTo>
                    <a:pt x="617" y="188"/>
                  </a:lnTo>
                  <a:lnTo>
                    <a:pt x="580" y="132"/>
                  </a:lnTo>
                  <a:lnTo>
                    <a:pt x="542" y="94"/>
                  </a:lnTo>
                  <a:lnTo>
                    <a:pt x="505" y="57"/>
                  </a:lnTo>
                  <a:lnTo>
                    <a:pt x="449" y="20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1349300" y="34629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37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37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1349300" y="33956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7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505" y="56"/>
                  </a:lnTo>
                  <a:lnTo>
                    <a:pt x="449" y="37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1349300" y="3328375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7"/>
                  </a:lnTo>
                  <a:lnTo>
                    <a:pt x="150" y="56"/>
                  </a:lnTo>
                  <a:lnTo>
                    <a:pt x="94" y="93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3"/>
                  </a:lnTo>
                  <a:lnTo>
                    <a:pt x="505" y="56"/>
                  </a:lnTo>
                  <a:lnTo>
                    <a:pt x="449" y="37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1401175" y="3665325"/>
              <a:ext cx="16375" cy="15925"/>
            </a:xfrm>
            <a:custGeom>
              <a:avLst/>
              <a:gdLst/>
              <a:ahLst/>
              <a:cxnLst/>
              <a:rect l="l" t="t" r="r" b="b"/>
              <a:pathLst>
                <a:path w="655" h="637" extrusionOk="0">
                  <a:moveTo>
                    <a:pt x="262" y="1"/>
                  </a:moveTo>
                  <a:lnTo>
                    <a:pt x="206" y="20"/>
                  </a:lnTo>
                  <a:lnTo>
                    <a:pt x="150" y="57"/>
                  </a:lnTo>
                  <a:lnTo>
                    <a:pt x="94" y="94"/>
                  </a:lnTo>
                  <a:lnTo>
                    <a:pt x="56" y="132"/>
                  </a:lnTo>
                  <a:lnTo>
                    <a:pt x="38" y="188"/>
                  </a:lnTo>
                  <a:lnTo>
                    <a:pt x="19" y="263"/>
                  </a:lnTo>
                  <a:lnTo>
                    <a:pt x="0" y="319"/>
                  </a:lnTo>
                  <a:lnTo>
                    <a:pt x="19" y="394"/>
                  </a:lnTo>
                  <a:lnTo>
                    <a:pt x="38" y="450"/>
                  </a:lnTo>
                  <a:lnTo>
                    <a:pt x="56" y="506"/>
                  </a:lnTo>
                  <a:lnTo>
                    <a:pt x="94" y="543"/>
                  </a:lnTo>
                  <a:lnTo>
                    <a:pt x="150" y="581"/>
                  </a:lnTo>
                  <a:lnTo>
                    <a:pt x="206" y="618"/>
                  </a:lnTo>
                  <a:lnTo>
                    <a:pt x="262" y="637"/>
                  </a:lnTo>
                  <a:lnTo>
                    <a:pt x="393" y="637"/>
                  </a:lnTo>
                  <a:lnTo>
                    <a:pt x="449" y="618"/>
                  </a:lnTo>
                  <a:lnTo>
                    <a:pt x="505" y="581"/>
                  </a:lnTo>
                  <a:lnTo>
                    <a:pt x="561" y="543"/>
                  </a:lnTo>
                  <a:lnTo>
                    <a:pt x="599" y="506"/>
                  </a:lnTo>
                  <a:lnTo>
                    <a:pt x="617" y="450"/>
                  </a:lnTo>
                  <a:lnTo>
                    <a:pt x="636" y="394"/>
                  </a:lnTo>
                  <a:lnTo>
                    <a:pt x="655" y="319"/>
                  </a:lnTo>
                  <a:lnTo>
                    <a:pt x="636" y="263"/>
                  </a:lnTo>
                  <a:lnTo>
                    <a:pt x="617" y="188"/>
                  </a:lnTo>
                  <a:lnTo>
                    <a:pt x="599" y="132"/>
                  </a:lnTo>
                  <a:lnTo>
                    <a:pt x="561" y="94"/>
                  </a:lnTo>
                  <a:lnTo>
                    <a:pt x="505" y="57"/>
                  </a:lnTo>
                  <a:lnTo>
                    <a:pt x="449" y="20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1401175" y="3598025"/>
              <a:ext cx="16375" cy="15925"/>
            </a:xfrm>
            <a:custGeom>
              <a:avLst/>
              <a:gdLst/>
              <a:ahLst/>
              <a:cxnLst/>
              <a:rect l="l" t="t" r="r" b="b"/>
              <a:pathLst>
                <a:path w="655" h="637" extrusionOk="0">
                  <a:moveTo>
                    <a:pt x="262" y="1"/>
                  </a:moveTo>
                  <a:lnTo>
                    <a:pt x="206" y="20"/>
                  </a:lnTo>
                  <a:lnTo>
                    <a:pt x="150" y="57"/>
                  </a:lnTo>
                  <a:lnTo>
                    <a:pt x="94" y="94"/>
                  </a:lnTo>
                  <a:lnTo>
                    <a:pt x="56" y="132"/>
                  </a:lnTo>
                  <a:lnTo>
                    <a:pt x="38" y="188"/>
                  </a:lnTo>
                  <a:lnTo>
                    <a:pt x="19" y="244"/>
                  </a:lnTo>
                  <a:lnTo>
                    <a:pt x="0" y="319"/>
                  </a:lnTo>
                  <a:lnTo>
                    <a:pt x="19" y="375"/>
                  </a:lnTo>
                  <a:lnTo>
                    <a:pt x="38" y="450"/>
                  </a:lnTo>
                  <a:lnTo>
                    <a:pt x="56" y="487"/>
                  </a:lnTo>
                  <a:lnTo>
                    <a:pt x="94" y="543"/>
                  </a:lnTo>
                  <a:lnTo>
                    <a:pt x="150" y="580"/>
                  </a:lnTo>
                  <a:lnTo>
                    <a:pt x="206" y="618"/>
                  </a:lnTo>
                  <a:lnTo>
                    <a:pt x="262" y="637"/>
                  </a:lnTo>
                  <a:lnTo>
                    <a:pt x="393" y="637"/>
                  </a:lnTo>
                  <a:lnTo>
                    <a:pt x="449" y="618"/>
                  </a:lnTo>
                  <a:lnTo>
                    <a:pt x="505" y="580"/>
                  </a:lnTo>
                  <a:lnTo>
                    <a:pt x="561" y="543"/>
                  </a:lnTo>
                  <a:lnTo>
                    <a:pt x="599" y="487"/>
                  </a:lnTo>
                  <a:lnTo>
                    <a:pt x="617" y="450"/>
                  </a:lnTo>
                  <a:lnTo>
                    <a:pt x="636" y="375"/>
                  </a:lnTo>
                  <a:lnTo>
                    <a:pt x="655" y="319"/>
                  </a:lnTo>
                  <a:lnTo>
                    <a:pt x="636" y="244"/>
                  </a:lnTo>
                  <a:lnTo>
                    <a:pt x="617" y="188"/>
                  </a:lnTo>
                  <a:lnTo>
                    <a:pt x="599" y="132"/>
                  </a:lnTo>
                  <a:lnTo>
                    <a:pt x="561" y="94"/>
                  </a:lnTo>
                  <a:lnTo>
                    <a:pt x="505" y="57"/>
                  </a:lnTo>
                  <a:lnTo>
                    <a:pt x="449" y="20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1401175" y="3530725"/>
              <a:ext cx="16375" cy="15925"/>
            </a:xfrm>
            <a:custGeom>
              <a:avLst/>
              <a:gdLst/>
              <a:ahLst/>
              <a:cxnLst/>
              <a:rect l="l" t="t" r="r" b="b"/>
              <a:pathLst>
                <a:path w="655" h="637" extrusionOk="0">
                  <a:moveTo>
                    <a:pt x="262" y="1"/>
                  </a:moveTo>
                  <a:lnTo>
                    <a:pt x="206" y="20"/>
                  </a:lnTo>
                  <a:lnTo>
                    <a:pt x="150" y="57"/>
                  </a:lnTo>
                  <a:lnTo>
                    <a:pt x="94" y="94"/>
                  </a:lnTo>
                  <a:lnTo>
                    <a:pt x="56" y="132"/>
                  </a:lnTo>
                  <a:lnTo>
                    <a:pt x="38" y="188"/>
                  </a:lnTo>
                  <a:lnTo>
                    <a:pt x="19" y="244"/>
                  </a:lnTo>
                  <a:lnTo>
                    <a:pt x="0" y="319"/>
                  </a:lnTo>
                  <a:lnTo>
                    <a:pt x="19" y="375"/>
                  </a:lnTo>
                  <a:lnTo>
                    <a:pt x="38" y="431"/>
                  </a:lnTo>
                  <a:lnTo>
                    <a:pt x="56" y="487"/>
                  </a:lnTo>
                  <a:lnTo>
                    <a:pt x="94" y="543"/>
                  </a:lnTo>
                  <a:lnTo>
                    <a:pt x="150" y="580"/>
                  </a:lnTo>
                  <a:lnTo>
                    <a:pt x="206" y="618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8"/>
                  </a:lnTo>
                  <a:lnTo>
                    <a:pt x="505" y="580"/>
                  </a:lnTo>
                  <a:lnTo>
                    <a:pt x="561" y="543"/>
                  </a:lnTo>
                  <a:lnTo>
                    <a:pt x="599" y="487"/>
                  </a:lnTo>
                  <a:lnTo>
                    <a:pt x="617" y="431"/>
                  </a:lnTo>
                  <a:lnTo>
                    <a:pt x="636" y="375"/>
                  </a:lnTo>
                  <a:lnTo>
                    <a:pt x="655" y="319"/>
                  </a:lnTo>
                  <a:lnTo>
                    <a:pt x="636" y="244"/>
                  </a:lnTo>
                  <a:lnTo>
                    <a:pt x="617" y="188"/>
                  </a:lnTo>
                  <a:lnTo>
                    <a:pt x="599" y="132"/>
                  </a:lnTo>
                  <a:lnTo>
                    <a:pt x="561" y="94"/>
                  </a:lnTo>
                  <a:lnTo>
                    <a:pt x="505" y="57"/>
                  </a:lnTo>
                  <a:lnTo>
                    <a:pt x="449" y="20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1401175" y="34629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0" y="337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37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1401175" y="33956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7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0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7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1401175" y="3328375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7"/>
                  </a:lnTo>
                  <a:lnTo>
                    <a:pt x="150" y="56"/>
                  </a:lnTo>
                  <a:lnTo>
                    <a:pt x="94" y="93"/>
                  </a:lnTo>
                  <a:lnTo>
                    <a:pt x="56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0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3"/>
                  </a:lnTo>
                  <a:lnTo>
                    <a:pt x="505" y="56"/>
                  </a:lnTo>
                  <a:lnTo>
                    <a:pt x="449" y="37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093616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Google Shape;944;p1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945" name="Google Shape;945;p17"/>
          <p:cNvSpPr txBox="1">
            <a:spLocks noGrp="1"/>
          </p:cNvSpPr>
          <p:nvPr>
            <p:ph type="subTitle" idx="1"/>
          </p:nvPr>
        </p:nvSpPr>
        <p:spPr>
          <a:xfrm>
            <a:off x="1160765" y="2831080"/>
            <a:ext cx="31888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6" name="Google Shape;946;p17"/>
          <p:cNvSpPr txBox="1">
            <a:spLocks noGrp="1"/>
          </p:cNvSpPr>
          <p:nvPr>
            <p:ph type="subTitle" idx="2"/>
          </p:nvPr>
        </p:nvSpPr>
        <p:spPr>
          <a:xfrm>
            <a:off x="4501600" y="2831080"/>
            <a:ext cx="31888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7" name="Google Shape;947;p17"/>
          <p:cNvSpPr txBox="1">
            <a:spLocks noGrp="1"/>
          </p:cNvSpPr>
          <p:nvPr>
            <p:ph type="subTitle" idx="3"/>
          </p:nvPr>
        </p:nvSpPr>
        <p:spPr>
          <a:xfrm>
            <a:off x="7842435" y="2831080"/>
            <a:ext cx="31888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8" name="Google Shape;948;p17"/>
          <p:cNvSpPr txBox="1">
            <a:spLocks noGrp="1"/>
          </p:cNvSpPr>
          <p:nvPr>
            <p:ph type="subTitle" idx="4"/>
          </p:nvPr>
        </p:nvSpPr>
        <p:spPr>
          <a:xfrm>
            <a:off x="1160765" y="5259040"/>
            <a:ext cx="31888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9" name="Google Shape;949;p17"/>
          <p:cNvSpPr txBox="1">
            <a:spLocks noGrp="1"/>
          </p:cNvSpPr>
          <p:nvPr>
            <p:ph type="subTitle" idx="5"/>
          </p:nvPr>
        </p:nvSpPr>
        <p:spPr>
          <a:xfrm>
            <a:off x="4501600" y="5259040"/>
            <a:ext cx="31888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0" name="Google Shape;950;p17"/>
          <p:cNvSpPr txBox="1">
            <a:spLocks noGrp="1"/>
          </p:cNvSpPr>
          <p:nvPr>
            <p:ph type="subTitle" idx="6"/>
          </p:nvPr>
        </p:nvSpPr>
        <p:spPr>
          <a:xfrm>
            <a:off x="7842435" y="5259040"/>
            <a:ext cx="31888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1" name="Google Shape;951;p17"/>
          <p:cNvSpPr txBox="1">
            <a:spLocks noGrp="1"/>
          </p:cNvSpPr>
          <p:nvPr>
            <p:ph type="subTitle" idx="7"/>
          </p:nvPr>
        </p:nvSpPr>
        <p:spPr>
          <a:xfrm>
            <a:off x="1160765" y="2559072"/>
            <a:ext cx="3188800" cy="48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>
                <a:latin typeface="Be Vietnam Pro Black"/>
                <a:ea typeface="Be Vietnam Pro Black"/>
                <a:cs typeface="Be Vietnam Pro Black"/>
                <a:sym typeface="Be Vietnam Pro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952" name="Google Shape;952;p17"/>
          <p:cNvSpPr txBox="1">
            <a:spLocks noGrp="1"/>
          </p:cNvSpPr>
          <p:nvPr>
            <p:ph type="subTitle" idx="8"/>
          </p:nvPr>
        </p:nvSpPr>
        <p:spPr>
          <a:xfrm>
            <a:off x="4501600" y="2559072"/>
            <a:ext cx="3188800" cy="48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>
                <a:latin typeface="Be Vietnam Pro Black"/>
                <a:ea typeface="Be Vietnam Pro Black"/>
                <a:cs typeface="Be Vietnam Pro Black"/>
                <a:sym typeface="Be Vietnam Pro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953" name="Google Shape;953;p17"/>
          <p:cNvSpPr txBox="1">
            <a:spLocks noGrp="1"/>
          </p:cNvSpPr>
          <p:nvPr>
            <p:ph type="subTitle" idx="9"/>
          </p:nvPr>
        </p:nvSpPr>
        <p:spPr>
          <a:xfrm>
            <a:off x="7842435" y="2559072"/>
            <a:ext cx="3188800" cy="48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>
                <a:latin typeface="Be Vietnam Pro Black"/>
                <a:ea typeface="Be Vietnam Pro Black"/>
                <a:cs typeface="Be Vietnam Pro Black"/>
                <a:sym typeface="Be Vietnam Pro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954" name="Google Shape;954;p17"/>
          <p:cNvSpPr txBox="1">
            <a:spLocks noGrp="1"/>
          </p:cNvSpPr>
          <p:nvPr>
            <p:ph type="subTitle" idx="13"/>
          </p:nvPr>
        </p:nvSpPr>
        <p:spPr>
          <a:xfrm>
            <a:off x="1160765" y="4980905"/>
            <a:ext cx="3188800" cy="48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>
                <a:latin typeface="Be Vietnam Pro Black"/>
                <a:ea typeface="Be Vietnam Pro Black"/>
                <a:cs typeface="Be Vietnam Pro Black"/>
                <a:sym typeface="Be Vietnam Pro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955" name="Google Shape;955;p17"/>
          <p:cNvSpPr txBox="1">
            <a:spLocks noGrp="1"/>
          </p:cNvSpPr>
          <p:nvPr>
            <p:ph type="subTitle" idx="14"/>
          </p:nvPr>
        </p:nvSpPr>
        <p:spPr>
          <a:xfrm>
            <a:off x="4501600" y="4980905"/>
            <a:ext cx="3188800" cy="48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>
                <a:latin typeface="Be Vietnam Pro Black"/>
                <a:ea typeface="Be Vietnam Pro Black"/>
                <a:cs typeface="Be Vietnam Pro Black"/>
                <a:sym typeface="Be Vietnam Pro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956" name="Google Shape;956;p17"/>
          <p:cNvSpPr txBox="1">
            <a:spLocks noGrp="1"/>
          </p:cNvSpPr>
          <p:nvPr>
            <p:ph type="subTitle" idx="15"/>
          </p:nvPr>
        </p:nvSpPr>
        <p:spPr>
          <a:xfrm>
            <a:off x="7842435" y="4980905"/>
            <a:ext cx="3188800" cy="48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>
                <a:latin typeface="Be Vietnam Pro Black"/>
                <a:ea typeface="Be Vietnam Pro Black"/>
                <a:cs typeface="Be Vietnam Pro Black"/>
                <a:sym typeface="Be Vietnam Pro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957" name="Google Shape;957;p17"/>
          <p:cNvSpPr/>
          <p:nvPr/>
        </p:nvSpPr>
        <p:spPr>
          <a:xfrm>
            <a:off x="0" y="6435200"/>
            <a:ext cx="12192000" cy="422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958" name="Google Shape;958;p17"/>
          <p:cNvGrpSpPr/>
          <p:nvPr/>
        </p:nvGrpSpPr>
        <p:grpSpPr>
          <a:xfrm>
            <a:off x="11570215" y="5803841"/>
            <a:ext cx="621780" cy="621780"/>
            <a:chOff x="5807050" y="884950"/>
            <a:chExt cx="343550" cy="343550"/>
          </a:xfrm>
        </p:grpSpPr>
        <p:sp>
          <p:nvSpPr>
            <p:cNvPr id="959" name="Google Shape;959;p17"/>
            <p:cNvSpPr/>
            <p:nvPr/>
          </p:nvSpPr>
          <p:spPr>
            <a:xfrm>
              <a:off x="5807050" y="884950"/>
              <a:ext cx="29925" cy="29950"/>
            </a:xfrm>
            <a:custGeom>
              <a:avLst/>
              <a:gdLst/>
              <a:ahLst/>
              <a:cxnLst/>
              <a:rect l="l" t="t" r="r" b="b"/>
              <a:pathLst>
                <a:path w="1197" h="1198" fill="none" extrusionOk="0">
                  <a:moveTo>
                    <a:pt x="1" y="1197"/>
                  </a:moveTo>
                  <a:lnTo>
                    <a:pt x="1197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0" name="Google Shape;960;p17"/>
            <p:cNvSpPr/>
            <p:nvPr/>
          </p:nvSpPr>
          <p:spPr>
            <a:xfrm>
              <a:off x="5807050" y="884950"/>
              <a:ext cx="108925" cy="108925"/>
            </a:xfrm>
            <a:custGeom>
              <a:avLst/>
              <a:gdLst/>
              <a:ahLst/>
              <a:cxnLst/>
              <a:rect l="l" t="t" r="r" b="b"/>
              <a:pathLst>
                <a:path w="4357" h="4357" fill="none" extrusionOk="0">
                  <a:moveTo>
                    <a:pt x="4356" y="1"/>
                  </a:moveTo>
                  <a:lnTo>
                    <a:pt x="1" y="435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1" name="Google Shape;961;p17"/>
            <p:cNvSpPr/>
            <p:nvPr/>
          </p:nvSpPr>
          <p:spPr>
            <a:xfrm>
              <a:off x="5807050" y="884950"/>
              <a:ext cx="187900" cy="187900"/>
            </a:xfrm>
            <a:custGeom>
              <a:avLst/>
              <a:gdLst/>
              <a:ahLst/>
              <a:cxnLst/>
              <a:rect l="l" t="t" r="r" b="b"/>
              <a:pathLst>
                <a:path w="7516" h="7516" fill="none" extrusionOk="0">
                  <a:moveTo>
                    <a:pt x="7516" y="1"/>
                  </a:moveTo>
                  <a:lnTo>
                    <a:pt x="1" y="751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2" name="Google Shape;962;p17"/>
            <p:cNvSpPr/>
            <p:nvPr/>
          </p:nvSpPr>
          <p:spPr>
            <a:xfrm>
              <a:off x="5807050" y="884950"/>
              <a:ext cx="266900" cy="266900"/>
            </a:xfrm>
            <a:custGeom>
              <a:avLst/>
              <a:gdLst/>
              <a:ahLst/>
              <a:cxnLst/>
              <a:rect l="l" t="t" r="r" b="b"/>
              <a:pathLst>
                <a:path w="10676" h="10676" fill="none" extrusionOk="0">
                  <a:moveTo>
                    <a:pt x="10675" y="1"/>
                  </a:moveTo>
                  <a:lnTo>
                    <a:pt x="1" y="1067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3" name="Google Shape;963;p17"/>
            <p:cNvSpPr/>
            <p:nvPr/>
          </p:nvSpPr>
          <p:spPr>
            <a:xfrm>
              <a:off x="5809850" y="887750"/>
              <a:ext cx="340750" cy="340750"/>
            </a:xfrm>
            <a:custGeom>
              <a:avLst/>
              <a:gdLst/>
              <a:ahLst/>
              <a:cxnLst/>
              <a:rect l="l" t="t" r="r" b="b"/>
              <a:pathLst>
                <a:path w="13630" h="13630" fill="none" extrusionOk="0">
                  <a:moveTo>
                    <a:pt x="13629" y="1"/>
                  </a:moveTo>
                  <a:lnTo>
                    <a:pt x="1" y="1362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4" name="Google Shape;964;p17"/>
            <p:cNvSpPr/>
            <p:nvPr/>
          </p:nvSpPr>
          <p:spPr>
            <a:xfrm>
              <a:off x="5888850" y="966750"/>
              <a:ext cx="261750" cy="261750"/>
            </a:xfrm>
            <a:custGeom>
              <a:avLst/>
              <a:gdLst/>
              <a:ahLst/>
              <a:cxnLst/>
              <a:rect l="l" t="t" r="r" b="b"/>
              <a:pathLst>
                <a:path w="10470" h="10470" fill="none" extrusionOk="0">
                  <a:moveTo>
                    <a:pt x="10469" y="0"/>
                  </a:moveTo>
                  <a:lnTo>
                    <a:pt x="0" y="1046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5" name="Google Shape;965;p17"/>
            <p:cNvSpPr/>
            <p:nvPr/>
          </p:nvSpPr>
          <p:spPr>
            <a:xfrm>
              <a:off x="5967825" y="1045725"/>
              <a:ext cx="182775" cy="182775"/>
            </a:xfrm>
            <a:custGeom>
              <a:avLst/>
              <a:gdLst/>
              <a:ahLst/>
              <a:cxnLst/>
              <a:rect l="l" t="t" r="r" b="b"/>
              <a:pathLst>
                <a:path w="7311" h="7311" fill="none" extrusionOk="0">
                  <a:moveTo>
                    <a:pt x="7310" y="1"/>
                  </a:moveTo>
                  <a:lnTo>
                    <a:pt x="1" y="731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6" name="Google Shape;966;p17"/>
            <p:cNvSpPr/>
            <p:nvPr/>
          </p:nvSpPr>
          <p:spPr>
            <a:xfrm>
              <a:off x="6046800" y="1124725"/>
              <a:ext cx="103800" cy="103775"/>
            </a:xfrm>
            <a:custGeom>
              <a:avLst/>
              <a:gdLst/>
              <a:ahLst/>
              <a:cxnLst/>
              <a:rect l="l" t="t" r="r" b="b"/>
              <a:pathLst>
                <a:path w="4152" h="4151" fill="none" extrusionOk="0">
                  <a:moveTo>
                    <a:pt x="4151" y="0"/>
                  </a:moveTo>
                  <a:lnTo>
                    <a:pt x="1" y="415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7" name="Google Shape;967;p17"/>
            <p:cNvSpPr/>
            <p:nvPr/>
          </p:nvSpPr>
          <p:spPr>
            <a:xfrm>
              <a:off x="6126275" y="1204175"/>
              <a:ext cx="24325" cy="24325"/>
            </a:xfrm>
            <a:custGeom>
              <a:avLst/>
              <a:gdLst/>
              <a:ahLst/>
              <a:cxnLst/>
              <a:rect l="l" t="t" r="r" b="b"/>
              <a:pathLst>
                <a:path w="973" h="973" fill="none" extrusionOk="0">
                  <a:moveTo>
                    <a:pt x="972" y="0"/>
                  </a:moveTo>
                  <a:lnTo>
                    <a:pt x="0" y="9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68" name="Google Shape;968;p17"/>
          <p:cNvGrpSpPr/>
          <p:nvPr/>
        </p:nvGrpSpPr>
        <p:grpSpPr>
          <a:xfrm rot="-5400000">
            <a:off x="11165265" y="678080"/>
            <a:ext cx="1181415" cy="231649"/>
            <a:chOff x="5589725" y="3057300"/>
            <a:chExt cx="352900" cy="68250"/>
          </a:xfrm>
        </p:grpSpPr>
        <p:sp>
          <p:nvSpPr>
            <p:cNvPr id="969" name="Google Shape;969;p17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0" name="Google Shape;970;p17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1" name="Google Shape;971;p17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2" name="Google Shape;972;p17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3" name="Google Shape;973;p17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4" name="Google Shape;974;p17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5" name="Google Shape;975;p17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6" name="Google Shape;976;p17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7" name="Google Shape;977;p17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8" name="Google Shape;978;p17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9" name="Google Shape;979;p17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0" name="Google Shape;980;p17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81" name="Google Shape;981;p17"/>
          <p:cNvGrpSpPr/>
          <p:nvPr/>
        </p:nvGrpSpPr>
        <p:grpSpPr>
          <a:xfrm>
            <a:off x="15" y="-10"/>
            <a:ext cx="621780" cy="621780"/>
            <a:chOff x="5807050" y="884950"/>
            <a:chExt cx="343550" cy="343550"/>
          </a:xfrm>
        </p:grpSpPr>
        <p:sp>
          <p:nvSpPr>
            <p:cNvPr id="982" name="Google Shape;982;p17"/>
            <p:cNvSpPr/>
            <p:nvPr/>
          </p:nvSpPr>
          <p:spPr>
            <a:xfrm>
              <a:off x="5807050" y="884950"/>
              <a:ext cx="29925" cy="29950"/>
            </a:xfrm>
            <a:custGeom>
              <a:avLst/>
              <a:gdLst/>
              <a:ahLst/>
              <a:cxnLst/>
              <a:rect l="l" t="t" r="r" b="b"/>
              <a:pathLst>
                <a:path w="1197" h="1198" fill="none" extrusionOk="0">
                  <a:moveTo>
                    <a:pt x="1" y="1197"/>
                  </a:moveTo>
                  <a:lnTo>
                    <a:pt x="1197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3" name="Google Shape;983;p17"/>
            <p:cNvSpPr/>
            <p:nvPr/>
          </p:nvSpPr>
          <p:spPr>
            <a:xfrm>
              <a:off x="5807050" y="884950"/>
              <a:ext cx="108925" cy="108925"/>
            </a:xfrm>
            <a:custGeom>
              <a:avLst/>
              <a:gdLst/>
              <a:ahLst/>
              <a:cxnLst/>
              <a:rect l="l" t="t" r="r" b="b"/>
              <a:pathLst>
                <a:path w="4357" h="4357" fill="none" extrusionOk="0">
                  <a:moveTo>
                    <a:pt x="4356" y="1"/>
                  </a:moveTo>
                  <a:lnTo>
                    <a:pt x="1" y="435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4" name="Google Shape;984;p17"/>
            <p:cNvSpPr/>
            <p:nvPr/>
          </p:nvSpPr>
          <p:spPr>
            <a:xfrm>
              <a:off x="5807050" y="884950"/>
              <a:ext cx="187900" cy="187900"/>
            </a:xfrm>
            <a:custGeom>
              <a:avLst/>
              <a:gdLst/>
              <a:ahLst/>
              <a:cxnLst/>
              <a:rect l="l" t="t" r="r" b="b"/>
              <a:pathLst>
                <a:path w="7516" h="7516" fill="none" extrusionOk="0">
                  <a:moveTo>
                    <a:pt x="7516" y="1"/>
                  </a:moveTo>
                  <a:lnTo>
                    <a:pt x="1" y="751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5" name="Google Shape;985;p17"/>
            <p:cNvSpPr/>
            <p:nvPr/>
          </p:nvSpPr>
          <p:spPr>
            <a:xfrm>
              <a:off x="5807050" y="884950"/>
              <a:ext cx="266900" cy="266900"/>
            </a:xfrm>
            <a:custGeom>
              <a:avLst/>
              <a:gdLst/>
              <a:ahLst/>
              <a:cxnLst/>
              <a:rect l="l" t="t" r="r" b="b"/>
              <a:pathLst>
                <a:path w="10676" h="10676" fill="none" extrusionOk="0">
                  <a:moveTo>
                    <a:pt x="10675" y="1"/>
                  </a:moveTo>
                  <a:lnTo>
                    <a:pt x="1" y="1067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6" name="Google Shape;986;p17"/>
            <p:cNvSpPr/>
            <p:nvPr/>
          </p:nvSpPr>
          <p:spPr>
            <a:xfrm>
              <a:off x="5809850" y="887750"/>
              <a:ext cx="340750" cy="340750"/>
            </a:xfrm>
            <a:custGeom>
              <a:avLst/>
              <a:gdLst/>
              <a:ahLst/>
              <a:cxnLst/>
              <a:rect l="l" t="t" r="r" b="b"/>
              <a:pathLst>
                <a:path w="13630" h="13630" fill="none" extrusionOk="0">
                  <a:moveTo>
                    <a:pt x="13629" y="1"/>
                  </a:moveTo>
                  <a:lnTo>
                    <a:pt x="1" y="1362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7" name="Google Shape;987;p17"/>
            <p:cNvSpPr/>
            <p:nvPr/>
          </p:nvSpPr>
          <p:spPr>
            <a:xfrm>
              <a:off x="5888850" y="966750"/>
              <a:ext cx="261750" cy="261750"/>
            </a:xfrm>
            <a:custGeom>
              <a:avLst/>
              <a:gdLst/>
              <a:ahLst/>
              <a:cxnLst/>
              <a:rect l="l" t="t" r="r" b="b"/>
              <a:pathLst>
                <a:path w="10470" h="10470" fill="none" extrusionOk="0">
                  <a:moveTo>
                    <a:pt x="10469" y="0"/>
                  </a:moveTo>
                  <a:lnTo>
                    <a:pt x="0" y="1046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8" name="Google Shape;988;p17"/>
            <p:cNvSpPr/>
            <p:nvPr/>
          </p:nvSpPr>
          <p:spPr>
            <a:xfrm>
              <a:off x="5967825" y="1045725"/>
              <a:ext cx="182775" cy="182775"/>
            </a:xfrm>
            <a:custGeom>
              <a:avLst/>
              <a:gdLst/>
              <a:ahLst/>
              <a:cxnLst/>
              <a:rect l="l" t="t" r="r" b="b"/>
              <a:pathLst>
                <a:path w="7311" h="7311" fill="none" extrusionOk="0">
                  <a:moveTo>
                    <a:pt x="7310" y="1"/>
                  </a:moveTo>
                  <a:lnTo>
                    <a:pt x="1" y="731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9" name="Google Shape;989;p17"/>
            <p:cNvSpPr/>
            <p:nvPr/>
          </p:nvSpPr>
          <p:spPr>
            <a:xfrm>
              <a:off x="6046800" y="1124725"/>
              <a:ext cx="103800" cy="103775"/>
            </a:xfrm>
            <a:custGeom>
              <a:avLst/>
              <a:gdLst/>
              <a:ahLst/>
              <a:cxnLst/>
              <a:rect l="l" t="t" r="r" b="b"/>
              <a:pathLst>
                <a:path w="4152" h="4151" fill="none" extrusionOk="0">
                  <a:moveTo>
                    <a:pt x="4151" y="0"/>
                  </a:moveTo>
                  <a:lnTo>
                    <a:pt x="1" y="415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0" name="Google Shape;990;p17"/>
            <p:cNvSpPr/>
            <p:nvPr/>
          </p:nvSpPr>
          <p:spPr>
            <a:xfrm>
              <a:off x="6126275" y="1204175"/>
              <a:ext cx="24325" cy="24325"/>
            </a:xfrm>
            <a:custGeom>
              <a:avLst/>
              <a:gdLst/>
              <a:ahLst/>
              <a:cxnLst/>
              <a:rect l="l" t="t" r="r" b="b"/>
              <a:pathLst>
                <a:path w="973" h="973" fill="none" extrusionOk="0">
                  <a:moveTo>
                    <a:pt x="972" y="0"/>
                  </a:moveTo>
                  <a:lnTo>
                    <a:pt x="0" y="9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91" name="Google Shape;991;p17"/>
          <p:cNvGrpSpPr/>
          <p:nvPr/>
        </p:nvGrpSpPr>
        <p:grpSpPr>
          <a:xfrm rot="-5400000">
            <a:off x="-171841" y="5498978"/>
            <a:ext cx="1228468" cy="237573"/>
            <a:chOff x="5589725" y="3057300"/>
            <a:chExt cx="352900" cy="68250"/>
          </a:xfrm>
        </p:grpSpPr>
        <p:sp>
          <p:nvSpPr>
            <p:cNvPr id="992" name="Google Shape;992;p17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3" name="Google Shape;993;p17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4" name="Google Shape;994;p17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5" name="Google Shape;995;p17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6" name="Google Shape;996;p17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7" name="Google Shape;997;p17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8" name="Google Shape;998;p17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9" name="Google Shape;999;p17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0" name="Google Shape;1000;p17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1" name="Google Shape;1001;p17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2" name="Google Shape;1002;p17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3" name="Google Shape;1003;p17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76276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p18"/>
          <p:cNvSpPr txBox="1">
            <a:spLocks noGrp="1"/>
          </p:cNvSpPr>
          <p:nvPr>
            <p:ph type="title"/>
          </p:nvPr>
        </p:nvSpPr>
        <p:spPr>
          <a:xfrm>
            <a:off x="957000" y="593367"/>
            <a:ext cx="102780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006" name="Google Shape;1006;p18"/>
          <p:cNvSpPr/>
          <p:nvPr/>
        </p:nvSpPr>
        <p:spPr>
          <a:xfrm>
            <a:off x="0" y="6435200"/>
            <a:ext cx="12192000" cy="422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1007" name="Google Shape;1007;p18"/>
          <p:cNvGrpSpPr/>
          <p:nvPr/>
        </p:nvGrpSpPr>
        <p:grpSpPr>
          <a:xfrm>
            <a:off x="118959" y="189160"/>
            <a:ext cx="1228468" cy="237573"/>
            <a:chOff x="5589725" y="3057300"/>
            <a:chExt cx="352900" cy="68250"/>
          </a:xfrm>
        </p:grpSpPr>
        <p:sp>
          <p:nvSpPr>
            <p:cNvPr id="1008" name="Google Shape;1008;p18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9" name="Google Shape;1009;p18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0" name="Google Shape;1010;p18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1" name="Google Shape;1011;p18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2" name="Google Shape;1012;p18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3" name="Google Shape;1013;p18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4" name="Google Shape;1014;p18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5" name="Google Shape;1015;p18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6" name="Google Shape;1016;p18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7" name="Google Shape;1017;p18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8" name="Google Shape;1018;p18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9" name="Google Shape;1019;p18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20" name="Google Shape;1020;p18"/>
          <p:cNvGrpSpPr/>
          <p:nvPr/>
        </p:nvGrpSpPr>
        <p:grpSpPr>
          <a:xfrm>
            <a:off x="10795993" y="189160"/>
            <a:ext cx="1228468" cy="237573"/>
            <a:chOff x="5589725" y="3057300"/>
            <a:chExt cx="352900" cy="68250"/>
          </a:xfrm>
        </p:grpSpPr>
        <p:sp>
          <p:nvSpPr>
            <p:cNvPr id="1021" name="Google Shape;1021;p18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2" name="Google Shape;1022;p18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3" name="Google Shape;1023;p18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4" name="Google Shape;1024;p18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5" name="Google Shape;1025;p18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6" name="Google Shape;1026;p18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7" name="Google Shape;1027;p18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8" name="Google Shape;1028;p18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9" name="Google Shape;1029;p18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0" name="Google Shape;1030;p18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1" name="Google Shape;1031;p18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2" name="Google Shape;1032;p18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33" name="Google Shape;1033;p18"/>
          <p:cNvGrpSpPr/>
          <p:nvPr/>
        </p:nvGrpSpPr>
        <p:grpSpPr>
          <a:xfrm rot="-5400000">
            <a:off x="-171841" y="5498978"/>
            <a:ext cx="1228468" cy="237573"/>
            <a:chOff x="5589725" y="3057300"/>
            <a:chExt cx="352900" cy="68250"/>
          </a:xfrm>
        </p:grpSpPr>
        <p:sp>
          <p:nvSpPr>
            <p:cNvPr id="1034" name="Google Shape;1034;p18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5" name="Google Shape;1035;p18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6" name="Google Shape;1036;p18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7" name="Google Shape;1037;p18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8" name="Google Shape;1038;p18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9" name="Google Shape;1039;p18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0" name="Google Shape;1040;p18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1" name="Google Shape;1041;p18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2" name="Google Shape;1042;p18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3" name="Google Shape;1043;p18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4" name="Google Shape;1044;p18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5" name="Google Shape;1045;p18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46" name="Google Shape;1046;p18"/>
          <p:cNvGrpSpPr/>
          <p:nvPr/>
        </p:nvGrpSpPr>
        <p:grpSpPr>
          <a:xfrm rot="-5400000">
            <a:off x="11085998" y="5498978"/>
            <a:ext cx="1228468" cy="237573"/>
            <a:chOff x="5589725" y="3057300"/>
            <a:chExt cx="352900" cy="68250"/>
          </a:xfrm>
        </p:grpSpPr>
        <p:sp>
          <p:nvSpPr>
            <p:cNvPr id="1047" name="Google Shape;1047;p18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8" name="Google Shape;1048;p18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" name="Google Shape;1049;p18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" name="Google Shape;1050;p18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1" name="Google Shape;1051;p18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2" name="Google Shape;1052;p18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3" name="Google Shape;1053;p18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4" name="Google Shape;1054;p18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5" name="Google Shape;1055;p18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6" name="Google Shape;1056;p18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7" name="Google Shape;1057;p18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8" name="Google Shape;1058;p18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8310141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Google Shape;1060;p19"/>
          <p:cNvSpPr txBox="1">
            <a:spLocks noGrp="1"/>
          </p:cNvSpPr>
          <p:nvPr>
            <p:ph type="title"/>
          </p:nvPr>
        </p:nvSpPr>
        <p:spPr>
          <a:xfrm>
            <a:off x="5419033" y="593367"/>
            <a:ext cx="5812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061" name="Google Shape;1061;p19"/>
          <p:cNvSpPr/>
          <p:nvPr/>
        </p:nvSpPr>
        <p:spPr>
          <a:xfrm>
            <a:off x="0" y="6435200"/>
            <a:ext cx="12192000" cy="422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1062" name="Google Shape;1062;p19"/>
          <p:cNvGrpSpPr/>
          <p:nvPr/>
        </p:nvGrpSpPr>
        <p:grpSpPr>
          <a:xfrm rot="-5400000">
            <a:off x="-404161" y="402412"/>
            <a:ext cx="1430137" cy="621816"/>
            <a:chOff x="3468800" y="239525"/>
            <a:chExt cx="843175" cy="365975"/>
          </a:xfrm>
        </p:grpSpPr>
        <p:sp>
          <p:nvSpPr>
            <p:cNvPr id="1063" name="Google Shape;1063;p19"/>
            <p:cNvSpPr/>
            <p:nvPr/>
          </p:nvSpPr>
          <p:spPr>
            <a:xfrm>
              <a:off x="3468800" y="576950"/>
              <a:ext cx="28550" cy="28550"/>
            </a:xfrm>
            <a:custGeom>
              <a:avLst/>
              <a:gdLst/>
              <a:ahLst/>
              <a:cxnLst/>
              <a:rect l="l" t="t" r="r" b="b"/>
              <a:pathLst>
                <a:path w="1142" h="1142" fill="none" extrusionOk="0">
                  <a:moveTo>
                    <a:pt x="1141" y="114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4" name="Google Shape;1064;p19"/>
            <p:cNvSpPr/>
            <p:nvPr/>
          </p:nvSpPr>
          <p:spPr>
            <a:xfrm>
              <a:off x="3468800" y="510125"/>
              <a:ext cx="95850" cy="95375"/>
            </a:xfrm>
            <a:custGeom>
              <a:avLst/>
              <a:gdLst/>
              <a:ahLst/>
              <a:cxnLst/>
              <a:rect l="l" t="t" r="r" b="b"/>
              <a:pathLst>
                <a:path w="3834" h="3815" fill="none" extrusionOk="0">
                  <a:moveTo>
                    <a:pt x="1" y="0"/>
                  </a:moveTo>
                  <a:lnTo>
                    <a:pt x="3833" y="381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5" name="Google Shape;1065;p19"/>
            <p:cNvSpPr/>
            <p:nvPr/>
          </p:nvSpPr>
          <p:spPr>
            <a:xfrm>
              <a:off x="3468800" y="442825"/>
              <a:ext cx="162675" cy="162675"/>
            </a:xfrm>
            <a:custGeom>
              <a:avLst/>
              <a:gdLst/>
              <a:ahLst/>
              <a:cxnLst/>
              <a:rect l="l" t="t" r="r" b="b"/>
              <a:pathLst>
                <a:path w="6507" h="6507" fill="none" extrusionOk="0">
                  <a:moveTo>
                    <a:pt x="1" y="0"/>
                  </a:moveTo>
                  <a:lnTo>
                    <a:pt x="6507" y="650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6" name="Google Shape;1066;p19"/>
            <p:cNvSpPr/>
            <p:nvPr/>
          </p:nvSpPr>
          <p:spPr>
            <a:xfrm>
              <a:off x="3468800" y="375975"/>
              <a:ext cx="229975" cy="229525"/>
            </a:xfrm>
            <a:custGeom>
              <a:avLst/>
              <a:gdLst/>
              <a:ahLst/>
              <a:cxnLst/>
              <a:rect l="l" t="t" r="r" b="b"/>
              <a:pathLst>
                <a:path w="9199" h="9181" fill="none" extrusionOk="0">
                  <a:moveTo>
                    <a:pt x="1" y="1"/>
                  </a:moveTo>
                  <a:lnTo>
                    <a:pt x="9199" y="918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7" name="Google Shape;1067;p19"/>
            <p:cNvSpPr/>
            <p:nvPr/>
          </p:nvSpPr>
          <p:spPr>
            <a:xfrm>
              <a:off x="3468800" y="308675"/>
              <a:ext cx="297275" cy="296825"/>
            </a:xfrm>
            <a:custGeom>
              <a:avLst/>
              <a:gdLst/>
              <a:ahLst/>
              <a:cxnLst/>
              <a:rect l="l" t="t" r="r" b="b"/>
              <a:pathLst>
                <a:path w="11891" h="11873" fill="none" extrusionOk="0">
                  <a:moveTo>
                    <a:pt x="1" y="1"/>
                  </a:moveTo>
                  <a:lnTo>
                    <a:pt x="11891" y="118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8" name="Google Shape;1068;p19"/>
            <p:cNvSpPr/>
            <p:nvPr/>
          </p:nvSpPr>
          <p:spPr>
            <a:xfrm>
              <a:off x="3468800" y="241375"/>
              <a:ext cx="364125" cy="364125"/>
            </a:xfrm>
            <a:custGeom>
              <a:avLst/>
              <a:gdLst/>
              <a:ahLst/>
              <a:cxnLst/>
              <a:rect l="l" t="t" r="r" b="b"/>
              <a:pathLst>
                <a:path w="14565" h="14565" fill="none" extrusionOk="0">
                  <a:moveTo>
                    <a:pt x="1" y="1"/>
                  </a:moveTo>
                  <a:lnTo>
                    <a:pt x="14564" y="1456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9" name="Google Shape;1069;p19"/>
            <p:cNvSpPr/>
            <p:nvPr/>
          </p:nvSpPr>
          <p:spPr>
            <a:xfrm>
              <a:off x="353425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0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0" name="Google Shape;1070;p19"/>
            <p:cNvSpPr/>
            <p:nvPr/>
          </p:nvSpPr>
          <p:spPr>
            <a:xfrm>
              <a:off x="3601075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1" name="Google Shape;1071;p19"/>
            <p:cNvSpPr/>
            <p:nvPr/>
          </p:nvSpPr>
          <p:spPr>
            <a:xfrm>
              <a:off x="3668375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2" name="Google Shape;1072;p19"/>
            <p:cNvSpPr/>
            <p:nvPr/>
          </p:nvSpPr>
          <p:spPr>
            <a:xfrm>
              <a:off x="3735200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1" y="0"/>
                  </a:moveTo>
                  <a:lnTo>
                    <a:pt x="1465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3" name="Google Shape;1073;p19"/>
            <p:cNvSpPr/>
            <p:nvPr/>
          </p:nvSpPr>
          <p:spPr>
            <a:xfrm>
              <a:off x="38025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4" name="Google Shape;1074;p19"/>
            <p:cNvSpPr/>
            <p:nvPr/>
          </p:nvSpPr>
          <p:spPr>
            <a:xfrm>
              <a:off x="38698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5" name="Google Shape;1075;p19"/>
            <p:cNvSpPr/>
            <p:nvPr/>
          </p:nvSpPr>
          <p:spPr>
            <a:xfrm>
              <a:off x="3936650" y="239525"/>
              <a:ext cx="366425" cy="365975"/>
            </a:xfrm>
            <a:custGeom>
              <a:avLst/>
              <a:gdLst/>
              <a:ahLst/>
              <a:cxnLst/>
              <a:rect l="l" t="t" r="r" b="b"/>
              <a:pathLst>
                <a:path w="14657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6" name="Google Shape;1076;p19"/>
            <p:cNvSpPr/>
            <p:nvPr/>
          </p:nvSpPr>
          <p:spPr>
            <a:xfrm>
              <a:off x="4003950" y="239525"/>
              <a:ext cx="308025" cy="308000"/>
            </a:xfrm>
            <a:custGeom>
              <a:avLst/>
              <a:gdLst/>
              <a:ahLst/>
              <a:cxnLst/>
              <a:rect l="l" t="t" r="r" b="b"/>
              <a:pathLst>
                <a:path w="12321" h="12320" fill="none" extrusionOk="0">
                  <a:moveTo>
                    <a:pt x="0" y="0"/>
                  </a:moveTo>
                  <a:lnTo>
                    <a:pt x="12320" y="1232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7" name="Google Shape;1077;p19"/>
            <p:cNvSpPr/>
            <p:nvPr/>
          </p:nvSpPr>
          <p:spPr>
            <a:xfrm>
              <a:off x="4070775" y="239525"/>
              <a:ext cx="241200" cy="240700"/>
            </a:xfrm>
            <a:custGeom>
              <a:avLst/>
              <a:gdLst/>
              <a:ahLst/>
              <a:cxnLst/>
              <a:rect l="l" t="t" r="r" b="b"/>
              <a:pathLst>
                <a:path w="9648" h="9628" fill="none" extrusionOk="0">
                  <a:moveTo>
                    <a:pt x="1" y="0"/>
                  </a:moveTo>
                  <a:lnTo>
                    <a:pt x="9647" y="962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8" name="Google Shape;1078;p19"/>
            <p:cNvSpPr/>
            <p:nvPr/>
          </p:nvSpPr>
          <p:spPr>
            <a:xfrm>
              <a:off x="4138075" y="239525"/>
              <a:ext cx="173900" cy="173875"/>
            </a:xfrm>
            <a:custGeom>
              <a:avLst/>
              <a:gdLst/>
              <a:ahLst/>
              <a:cxnLst/>
              <a:rect l="l" t="t" r="r" b="b"/>
              <a:pathLst>
                <a:path w="6956" h="6955" fill="none" extrusionOk="0">
                  <a:moveTo>
                    <a:pt x="1" y="0"/>
                  </a:moveTo>
                  <a:lnTo>
                    <a:pt x="6955" y="695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9" name="Google Shape;1079;p19"/>
            <p:cNvSpPr/>
            <p:nvPr/>
          </p:nvSpPr>
          <p:spPr>
            <a:xfrm>
              <a:off x="4205375" y="239525"/>
              <a:ext cx="106600" cy="106575"/>
            </a:xfrm>
            <a:custGeom>
              <a:avLst/>
              <a:gdLst/>
              <a:ahLst/>
              <a:cxnLst/>
              <a:rect l="l" t="t" r="r" b="b"/>
              <a:pathLst>
                <a:path w="4264" h="4263" fill="none" extrusionOk="0">
                  <a:moveTo>
                    <a:pt x="1" y="0"/>
                  </a:moveTo>
                  <a:lnTo>
                    <a:pt x="4263" y="426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0" name="Google Shape;1080;p19"/>
            <p:cNvSpPr/>
            <p:nvPr/>
          </p:nvSpPr>
          <p:spPr>
            <a:xfrm>
              <a:off x="4272225" y="239525"/>
              <a:ext cx="39750" cy="39275"/>
            </a:xfrm>
            <a:custGeom>
              <a:avLst/>
              <a:gdLst/>
              <a:ahLst/>
              <a:cxnLst/>
              <a:rect l="l" t="t" r="r" b="b"/>
              <a:pathLst>
                <a:path w="1590" h="1571" fill="none" extrusionOk="0">
                  <a:moveTo>
                    <a:pt x="0" y="0"/>
                  </a:moveTo>
                  <a:lnTo>
                    <a:pt x="1589" y="157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81" name="Google Shape;1081;p19"/>
          <p:cNvGrpSpPr/>
          <p:nvPr/>
        </p:nvGrpSpPr>
        <p:grpSpPr>
          <a:xfrm rot="-5400000">
            <a:off x="-171841" y="5498978"/>
            <a:ext cx="1228468" cy="237573"/>
            <a:chOff x="5589725" y="3057300"/>
            <a:chExt cx="352900" cy="68250"/>
          </a:xfrm>
        </p:grpSpPr>
        <p:sp>
          <p:nvSpPr>
            <p:cNvPr id="1082" name="Google Shape;1082;p19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3" name="Google Shape;1083;p19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4" name="Google Shape;1084;p19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5" name="Google Shape;1085;p19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6" name="Google Shape;1086;p19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19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19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9" name="Google Shape;1089;p19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0" name="Google Shape;1090;p19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1" name="Google Shape;1091;p19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2" name="Google Shape;1092;p19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3" name="Google Shape;1093;p19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94" name="Google Shape;1094;p19"/>
          <p:cNvGrpSpPr/>
          <p:nvPr/>
        </p:nvGrpSpPr>
        <p:grpSpPr>
          <a:xfrm rot="-5400000">
            <a:off x="11166040" y="402412"/>
            <a:ext cx="1430137" cy="621816"/>
            <a:chOff x="3468800" y="239525"/>
            <a:chExt cx="843175" cy="365975"/>
          </a:xfrm>
        </p:grpSpPr>
        <p:sp>
          <p:nvSpPr>
            <p:cNvPr id="1095" name="Google Shape;1095;p19"/>
            <p:cNvSpPr/>
            <p:nvPr/>
          </p:nvSpPr>
          <p:spPr>
            <a:xfrm>
              <a:off x="3468800" y="576950"/>
              <a:ext cx="28550" cy="28550"/>
            </a:xfrm>
            <a:custGeom>
              <a:avLst/>
              <a:gdLst/>
              <a:ahLst/>
              <a:cxnLst/>
              <a:rect l="l" t="t" r="r" b="b"/>
              <a:pathLst>
                <a:path w="1142" h="1142" fill="none" extrusionOk="0">
                  <a:moveTo>
                    <a:pt x="1141" y="114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6" name="Google Shape;1096;p19"/>
            <p:cNvSpPr/>
            <p:nvPr/>
          </p:nvSpPr>
          <p:spPr>
            <a:xfrm>
              <a:off x="3468800" y="510125"/>
              <a:ext cx="95850" cy="95375"/>
            </a:xfrm>
            <a:custGeom>
              <a:avLst/>
              <a:gdLst/>
              <a:ahLst/>
              <a:cxnLst/>
              <a:rect l="l" t="t" r="r" b="b"/>
              <a:pathLst>
                <a:path w="3834" h="3815" fill="none" extrusionOk="0">
                  <a:moveTo>
                    <a:pt x="1" y="0"/>
                  </a:moveTo>
                  <a:lnTo>
                    <a:pt x="3833" y="381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7" name="Google Shape;1097;p19"/>
            <p:cNvSpPr/>
            <p:nvPr/>
          </p:nvSpPr>
          <p:spPr>
            <a:xfrm>
              <a:off x="3468800" y="442825"/>
              <a:ext cx="162675" cy="162675"/>
            </a:xfrm>
            <a:custGeom>
              <a:avLst/>
              <a:gdLst/>
              <a:ahLst/>
              <a:cxnLst/>
              <a:rect l="l" t="t" r="r" b="b"/>
              <a:pathLst>
                <a:path w="6507" h="6507" fill="none" extrusionOk="0">
                  <a:moveTo>
                    <a:pt x="1" y="0"/>
                  </a:moveTo>
                  <a:lnTo>
                    <a:pt x="6507" y="650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8" name="Google Shape;1098;p19"/>
            <p:cNvSpPr/>
            <p:nvPr/>
          </p:nvSpPr>
          <p:spPr>
            <a:xfrm>
              <a:off x="3468800" y="375975"/>
              <a:ext cx="229975" cy="229525"/>
            </a:xfrm>
            <a:custGeom>
              <a:avLst/>
              <a:gdLst/>
              <a:ahLst/>
              <a:cxnLst/>
              <a:rect l="l" t="t" r="r" b="b"/>
              <a:pathLst>
                <a:path w="9199" h="9181" fill="none" extrusionOk="0">
                  <a:moveTo>
                    <a:pt x="1" y="1"/>
                  </a:moveTo>
                  <a:lnTo>
                    <a:pt x="9199" y="918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9" name="Google Shape;1099;p19"/>
            <p:cNvSpPr/>
            <p:nvPr/>
          </p:nvSpPr>
          <p:spPr>
            <a:xfrm>
              <a:off x="3468800" y="308675"/>
              <a:ext cx="297275" cy="296825"/>
            </a:xfrm>
            <a:custGeom>
              <a:avLst/>
              <a:gdLst/>
              <a:ahLst/>
              <a:cxnLst/>
              <a:rect l="l" t="t" r="r" b="b"/>
              <a:pathLst>
                <a:path w="11891" h="11873" fill="none" extrusionOk="0">
                  <a:moveTo>
                    <a:pt x="1" y="1"/>
                  </a:moveTo>
                  <a:lnTo>
                    <a:pt x="11891" y="118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0" name="Google Shape;1100;p19"/>
            <p:cNvSpPr/>
            <p:nvPr/>
          </p:nvSpPr>
          <p:spPr>
            <a:xfrm>
              <a:off x="3468800" y="241375"/>
              <a:ext cx="364125" cy="364125"/>
            </a:xfrm>
            <a:custGeom>
              <a:avLst/>
              <a:gdLst/>
              <a:ahLst/>
              <a:cxnLst/>
              <a:rect l="l" t="t" r="r" b="b"/>
              <a:pathLst>
                <a:path w="14565" h="14565" fill="none" extrusionOk="0">
                  <a:moveTo>
                    <a:pt x="1" y="1"/>
                  </a:moveTo>
                  <a:lnTo>
                    <a:pt x="14564" y="1456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19"/>
            <p:cNvSpPr/>
            <p:nvPr/>
          </p:nvSpPr>
          <p:spPr>
            <a:xfrm>
              <a:off x="353425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0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2" name="Google Shape;1102;p19"/>
            <p:cNvSpPr/>
            <p:nvPr/>
          </p:nvSpPr>
          <p:spPr>
            <a:xfrm>
              <a:off x="3601075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3" name="Google Shape;1103;p19"/>
            <p:cNvSpPr/>
            <p:nvPr/>
          </p:nvSpPr>
          <p:spPr>
            <a:xfrm>
              <a:off x="3668375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4" name="Google Shape;1104;p19"/>
            <p:cNvSpPr/>
            <p:nvPr/>
          </p:nvSpPr>
          <p:spPr>
            <a:xfrm>
              <a:off x="3735200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1" y="0"/>
                  </a:moveTo>
                  <a:lnTo>
                    <a:pt x="1465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5" name="Google Shape;1105;p19"/>
            <p:cNvSpPr/>
            <p:nvPr/>
          </p:nvSpPr>
          <p:spPr>
            <a:xfrm>
              <a:off x="38025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6" name="Google Shape;1106;p19"/>
            <p:cNvSpPr/>
            <p:nvPr/>
          </p:nvSpPr>
          <p:spPr>
            <a:xfrm>
              <a:off x="38698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7" name="Google Shape;1107;p19"/>
            <p:cNvSpPr/>
            <p:nvPr/>
          </p:nvSpPr>
          <p:spPr>
            <a:xfrm>
              <a:off x="3936650" y="239525"/>
              <a:ext cx="366425" cy="365975"/>
            </a:xfrm>
            <a:custGeom>
              <a:avLst/>
              <a:gdLst/>
              <a:ahLst/>
              <a:cxnLst/>
              <a:rect l="l" t="t" r="r" b="b"/>
              <a:pathLst>
                <a:path w="14657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8" name="Google Shape;1108;p19"/>
            <p:cNvSpPr/>
            <p:nvPr/>
          </p:nvSpPr>
          <p:spPr>
            <a:xfrm>
              <a:off x="4003950" y="239525"/>
              <a:ext cx="308025" cy="308000"/>
            </a:xfrm>
            <a:custGeom>
              <a:avLst/>
              <a:gdLst/>
              <a:ahLst/>
              <a:cxnLst/>
              <a:rect l="l" t="t" r="r" b="b"/>
              <a:pathLst>
                <a:path w="12321" h="12320" fill="none" extrusionOk="0">
                  <a:moveTo>
                    <a:pt x="0" y="0"/>
                  </a:moveTo>
                  <a:lnTo>
                    <a:pt x="12320" y="1232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9" name="Google Shape;1109;p19"/>
            <p:cNvSpPr/>
            <p:nvPr/>
          </p:nvSpPr>
          <p:spPr>
            <a:xfrm>
              <a:off x="4070775" y="239525"/>
              <a:ext cx="241200" cy="240700"/>
            </a:xfrm>
            <a:custGeom>
              <a:avLst/>
              <a:gdLst/>
              <a:ahLst/>
              <a:cxnLst/>
              <a:rect l="l" t="t" r="r" b="b"/>
              <a:pathLst>
                <a:path w="9648" h="9628" fill="none" extrusionOk="0">
                  <a:moveTo>
                    <a:pt x="1" y="0"/>
                  </a:moveTo>
                  <a:lnTo>
                    <a:pt x="9647" y="962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0" name="Google Shape;1110;p19"/>
            <p:cNvSpPr/>
            <p:nvPr/>
          </p:nvSpPr>
          <p:spPr>
            <a:xfrm>
              <a:off x="4138075" y="239525"/>
              <a:ext cx="173900" cy="173875"/>
            </a:xfrm>
            <a:custGeom>
              <a:avLst/>
              <a:gdLst/>
              <a:ahLst/>
              <a:cxnLst/>
              <a:rect l="l" t="t" r="r" b="b"/>
              <a:pathLst>
                <a:path w="6956" h="6955" fill="none" extrusionOk="0">
                  <a:moveTo>
                    <a:pt x="1" y="0"/>
                  </a:moveTo>
                  <a:lnTo>
                    <a:pt x="6955" y="695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1" name="Google Shape;1111;p19"/>
            <p:cNvSpPr/>
            <p:nvPr/>
          </p:nvSpPr>
          <p:spPr>
            <a:xfrm>
              <a:off x="4205375" y="239525"/>
              <a:ext cx="106600" cy="106575"/>
            </a:xfrm>
            <a:custGeom>
              <a:avLst/>
              <a:gdLst/>
              <a:ahLst/>
              <a:cxnLst/>
              <a:rect l="l" t="t" r="r" b="b"/>
              <a:pathLst>
                <a:path w="4264" h="4263" fill="none" extrusionOk="0">
                  <a:moveTo>
                    <a:pt x="1" y="0"/>
                  </a:moveTo>
                  <a:lnTo>
                    <a:pt x="4263" y="426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2" name="Google Shape;1112;p19"/>
            <p:cNvSpPr/>
            <p:nvPr/>
          </p:nvSpPr>
          <p:spPr>
            <a:xfrm>
              <a:off x="4272225" y="239525"/>
              <a:ext cx="39750" cy="39275"/>
            </a:xfrm>
            <a:custGeom>
              <a:avLst/>
              <a:gdLst/>
              <a:ahLst/>
              <a:cxnLst/>
              <a:rect l="l" t="t" r="r" b="b"/>
              <a:pathLst>
                <a:path w="1590" h="1571" fill="none" extrusionOk="0">
                  <a:moveTo>
                    <a:pt x="0" y="0"/>
                  </a:moveTo>
                  <a:lnTo>
                    <a:pt x="1589" y="157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13" name="Google Shape;1113;p19"/>
          <p:cNvGrpSpPr/>
          <p:nvPr/>
        </p:nvGrpSpPr>
        <p:grpSpPr>
          <a:xfrm rot="-5400000">
            <a:off x="11085998" y="5498978"/>
            <a:ext cx="1228468" cy="237573"/>
            <a:chOff x="5589725" y="3057300"/>
            <a:chExt cx="352900" cy="68250"/>
          </a:xfrm>
        </p:grpSpPr>
        <p:sp>
          <p:nvSpPr>
            <p:cNvPr id="1114" name="Google Shape;1114;p19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5" name="Google Shape;1115;p19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6" name="Google Shape;1116;p19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7" name="Google Shape;1117;p19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19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9" name="Google Shape;1119;p19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0" name="Google Shape;1120;p19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1" name="Google Shape;1121;p19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2" name="Google Shape;1122;p19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19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19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19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6886549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" name="Google Shape;1127;p20"/>
          <p:cNvSpPr txBox="1">
            <a:spLocks noGrp="1"/>
          </p:cNvSpPr>
          <p:nvPr>
            <p:ph type="title"/>
          </p:nvPr>
        </p:nvSpPr>
        <p:spPr>
          <a:xfrm>
            <a:off x="957000" y="593367"/>
            <a:ext cx="102780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128" name="Google Shape;1128;p20"/>
          <p:cNvSpPr/>
          <p:nvPr/>
        </p:nvSpPr>
        <p:spPr>
          <a:xfrm>
            <a:off x="0" y="6435200"/>
            <a:ext cx="12192000" cy="422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1129" name="Google Shape;1129;p20"/>
          <p:cNvGrpSpPr/>
          <p:nvPr/>
        </p:nvGrpSpPr>
        <p:grpSpPr>
          <a:xfrm>
            <a:off x="-507994" y="5833763"/>
            <a:ext cx="1430137" cy="621816"/>
            <a:chOff x="3468800" y="239525"/>
            <a:chExt cx="843175" cy="365975"/>
          </a:xfrm>
        </p:grpSpPr>
        <p:sp>
          <p:nvSpPr>
            <p:cNvPr id="1130" name="Google Shape;1130;p20"/>
            <p:cNvSpPr/>
            <p:nvPr/>
          </p:nvSpPr>
          <p:spPr>
            <a:xfrm>
              <a:off x="3468800" y="576950"/>
              <a:ext cx="28550" cy="28550"/>
            </a:xfrm>
            <a:custGeom>
              <a:avLst/>
              <a:gdLst/>
              <a:ahLst/>
              <a:cxnLst/>
              <a:rect l="l" t="t" r="r" b="b"/>
              <a:pathLst>
                <a:path w="1142" h="1142" fill="none" extrusionOk="0">
                  <a:moveTo>
                    <a:pt x="1141" y="114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1" name="Google Shape;1131;p20"/>
            <p:cNvSpPr/>
            <p:nvPr/>
          </p:nvSpPr>
          <p:spPr>
            <a:xfrm>
              <a:off x="3468800" y="510125"/>
              <a:ext cx="95850" cy="95375"/>
            </a:xfrm>
            <a:custGeom>
              <a:avLst/>
              <a:gdLst/>
              <a:ahLst/>
              <a:cxnLst/>
              <a:rect l="l" t="t" r="r" b="b"/>
              <a:pathLst>
                <a:path w="3834" h="3815" fill="none" extrusionOk="0">
                  <a:moveTo>
                    <a:pt x="1" y="0"/>
                  </a:moveTo>
                  <a:lnTo>
                    <a:pt x="3833" y="381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2" name="Google Shape;1132;p20"/>
            <p:cNvSpPr/>
            <p:nvPr/>
          </p:nvSpPr>
          <p:spPr>
            <a:xfrm>
              <a:off x="3468800" y="442825"/>
              <a:ext cx="162675" cy="162675"/>
            </a:xfrm>
            <a:custGeom>
              <a:avLst/>
              <a:gdLst/>
              <a:ahLst/>
              <a:cxnLst/>
              <a:rect l="l" t="t" r="r" b="b"/>
              <a:pathLst>
                <a:path w="6507" h="6507" fill="none" extrusionOk="0">
                  <a:moveTo>
                    <a:pt x="1" y="0"/>
                  </a:moveTo>
                  <a:lnTo>
                    <a:pt x="6507" y="650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3" name="Google Shape;1133;p20"/>
            <p:cNvSpPr/>
            <p:nvPr/>
          </p:nvSpPr>
          <p:spPr>
            <a:xfrm>
              <a:off x="3468800" y="375975"/>
              <a:ext cx="229975" cy="229525"/>
            </a:xfrm>
            <a:custGeom>
              <a:avLst/>
              <a:gdLst/>
              <a:ahLst/>
              <a:cxnLst/>
              <a:rect l="l" t="t" r="r" b="b"/>
              <a:pathLst>
                <a:path w="9199" h="9181" fill="none" extrusionOk="0">
                  <a:moveTo>
                    <a:pt x="1" y="1"/>
                  </a:moveTo>
                  <a:lnTo>
                    <a:pt x="9199" y="918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4" name="Google Shape;1134;p20"/>
            <p:cNvSpPr/>
            <p:nvPr/>
          </p:nvSpPr>
          <p:spPr>
            <a:xfrm>
              <a:off x="3468800" y="308675"/>
              <a:ext cx="297275" cy="296825"/>
            </a:xfrm>
            <a:custGeom>
              <a:avLst/>
              <a:gdLst/>
              <a:ahLst/>
              <a:cxnLst/>
              <a:rect l="l" t="t" r="r" b="b"/>
              <a:pathLst>
                <a:path w="11891" h="11873" fill="none" extrusionOk="0">
                  <a:moveTo>
                    <a:pt x="1" y="1"/>
                  </a:moveTo>
                  <a:lnTo>
                    <a:pt x="11891" y="118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5" name="Google Shape;1135;p20"/>
            <p:cNvSpPr/>
            <p:nvPr/>
          </p:nvSpPr>
          <p:spPr>
            <a:xfrm>
              <a:off x="3468800" y="241375"/>
              <a:ext cx="364125" cy="364125"/>
            </a:xfrm>
            <a:custGeom>
              <a:avLst/>
              <a:gdLst/>
              <a:ahLst/>
              <a:cxnLst/>
              <a:rect l="l" t="t" r="r" b="b"/>
              <a:pathLst>
                <a:path w="14565" h="14565" fill="none" extrusionOk="0">
                  <a:moveTo>
                    <a:pt x="1" y="1"/>
                  </a:moveTo>
                  <a:lnTo>
                    <a:pt x="14564" y="1456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6" name="Google Shape;1136;p20"/>
            <p:cNvSpPr/>
            <p:nvPr/>
          </p:nvSpPr>
          <p:spPr>
            <a:xfrm>
              <a:off x="353425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0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7" name="Google Shape;1137;p20"/>
            <p:cNvSpPr/>
            <p:nvPr/>
          </p:nvSpPr>
          <p:spPr>
            <a:xfrm>
              <a:off x="3601075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8" name="Google Shape;1138;p20"/>
            <p:cNvSpPr/>
            <p:nvPr/>
          </p:nvSpPr>
          <p:spPr>
            <a:xfrm>
              <a:off x="3668375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9" name="Google Shape;1139;p20"/>
            <p:cNvSpPr/>
            <p:nvPr/>
          </p:nvSpPr>
          <p:spPr>
            <a:xfrm>
              <a:off x="3735200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1" y="0"/>
                  </a:moveTo>
                  <a:lnTo>
                    <a:pt x="1465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0" name="Google Shape;1140;p20"/>
            <p:cNvSpPr/>
            <p:nvPr/>
          </p:nvSpPr>
          <p:spPr>
            <a:xfrm>
              <a:off x="38025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1" name="Google Shape;1141;p20"/>
            <p:cNvSpPr/>
            <p:nvPr/>
          </p:nvSpPr>
          <p:spPr>
            <a:xfrm>
              <a:off x="38698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2" name="Google Shape;1142;p20"/>
            <p:cNvSpPr/>
            <p:nvPr/>
          </p:nvSpPr>
          <p:spPr>
            <a:xfrm>
              <a:off x="3936650" y="239525"/>
              <a:ext cx="366425" cy="365975"/>
            </a:xfrm>
            <a:custGeom>
              <a:avLst/>
              <a:gdLst/>
              <a:ahLst/>
              <a:cxnLst/>
              <a:rect l="l" t="t" r="r" b="b"/>
              <a:pathLst>
                <a:path w="14657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3" name="Google Shape;1143;p20"/>
            <p:cNvSpPr/>
            <p:nvPr/>
          </p:nvSpPr>
          <p:spPr>
            <a:xfrm>
              <a:off x="4003950" y="239525"/>
              <a:ext cx="308025" cy="308000"/>
            </a:xfrm>
            <a:custGeom>
              <a:avLst/>
              <a:gdLst/>
              <a:ahLst/>
              <a:cxnLst/>
              <a:rect l="l" t="t" r="r" b="b"/>
              <a:pathLst>
                <a:path w="12321" h="12320" fill="none" extrusionOk="0">
                  <a:moveTo>
                    <a:pt x="0" y="0"/>
                  </a:moveTo>
                  <a:lnTo>
                    <a:pt x="12320" y="1232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4" name="Google Shape;1144;p20"/>
            <p:cNvSpPr/>
            <p:nvPr/>
          </p:nvSpPr>
          <p:spPr>
            <a:xfrm>
              <a:off x="4070775" y="239525"/>
              <a:ext cx="241200" cy="240700"/>
            </a:xfrm>
            <a:custGeom>
              <a:avLst/>
              <a:gdLst/>
              <a:ahLst/>
              <a:cxnLst/>
              <a:rect l="l" t="t" r="r" b="b"/>
              <a:pathLst>
                <a:path w="9648" h="9628" fill="none" extrusionOk="0">
                  <a:moveTo>
                    <a:pt x="1" y="0"/>
                  </a:moveTo>
                  <a:lnTo>
                    <a:pt x="9647" y="962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5" name="Google Shape;1145;p20"/>
            <p:cNvSpPr/>
            <p:nvPr/>
          </p:nvSpPr>
          <p:spPr>
            <a:xfrm>
              <a:off x="4138075" y="239525"/>
              <a:ext cx="173900" cy="173875"/>
            </a:xfrm>
            <a:custGeom>
              <a:avLst/>
              <a:gdLst/>
              <a:ahLst/>
              <a:cxnLst/>
              <a:rect l="l" t="t" r="r" b="b"/>
              <a:pathLst>
                <a:path w="6956" h="6955" fill="none" extrusionOk="0">
                  <a:moveTo>
                    <a:pt x="1" y="0"/>
                  </a:moveTo>
                  <a:lnTo>
                    <a:pt x="6955" y="695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6" name="Google Shape;1146;p20"/>
            <p:cNvSpPr/>
            <p:nvPr/>
          </p:nvSpPr>
          <p:spPr>
            <a:xfrm>
              <a:off x="4205375" y="239525"/>
              <a:ext cx="106600" cy="106575"/>
            </a:xfrm>
            <a:custGeom>
              <a:avLst/>
              <a:gdLst/>
              <a:ahLst/>
              <a:cxnLst/>
              <a:rect l="l" t="t" r="r" b="b"/>
              <a:pathLst>
                <a:path w="4264" h="4263" fill="none" extrusionOk="0">
                  <a:moveTo>
                    <a:pt x="1" y="0"/>
                  </a:moveTo>
                  <a:lnTo>
                    <a:pt x="4263" y="426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7" name="Google Shape;1147;p20"/>
            <p:cNvSpPr/>
            <p:nvPr/>
          </p:nvSpPr>
          <p:spPr>
            <a:xfrm>
              <a:off x="4272225" y="239525"/>
              <a:ext cx="39750" cy="39275"/>
            </a:xfrm>
            <a:custGeom>
              <a:avLst/>
              <a:gdLst/>
              <a:ahLst/>
              <a:cxnLst/>
              <a:rect l="l" t="t" r="r" b="b"/>
              <a:pathLst>
                <a:path w="1590" h="1571" fill="none" extrusionOk="0">
                  <a:moveTo>
                    <a:pt x="0" y="0"/>
                  </a:moveTo>
                  <a:lnTo>
                    <a:pt x="1589" y="157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48" name="Google Shape;1148;p20"/>
          <p:cNvGrpSpPr/>
          <p:nvPr/>
        </p:nvGrpSpPr>
        <p:grpSpPr>
          <a:xfrm>
            <a:off x="10813966" y="220844"/>
            <a:ext cx="1228468" cy="237573"/>
            <a:chOff x="5589725" y="3057300"/>
            <a:chExt cx="352900" cy="68250"/>
          </a:xfrm>
        </p:grpSpPr>
        <p:sp>
          <p:nvSpPr>
            <p:cNvPr id="1149" name="Google Shape;1149;p20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0" name="Google Shape;1150;p20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1" name="Google Shape;1151;p20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2" name="Google Shape;1152;p20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3" name="Google Shape;1153;p20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4" name="Google Shape;1154;p20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5" name="Google Shape;1155;p20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6" name="Google Shape;1156;p20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7" name="Google Shape;1157;p20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8" name="Google Shape;1158;p20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9" name="Google Shape;1159;p20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0" name="Google Shape;1160;p20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61" name="Google Shape;1161;p20"/>
          <p:cNvGrpSpPr/>
          <p:nvPr/>
        </p:nvGrpSpPr>
        <p:grpSpPr>
          <a:xfrm>
            <a:off x="11247394" y="5833763"/>
            <a:ext cx="1430137" cy="621816"/>
            <a:chOff x="3468800" y="239525"/>
            <a:chExt cx="843175" cy="365975"/>
          </a:xfrm>
        </p:grpSpPr>
        <p:sp>
          <p:nvSpPr>
            <p:cNvPr id="1162" name="Google Shape;1162;p20"/>
            <p:cNvSpPr/>
            <p:nvPr/>
          </p:nvSpPr>
          <p:spPr>
            <a:xfrm>
              <a:off x="3468800" y="576950"/>
              <a:ext cx="28550" cy="28550"/>
            </a:xfrm>
            <a:custGeom>
              <a:avLst/>
              <a:gdLst/>
              <a:ahLst/>
              <a:cxnLst/>
              <a:rect l="l" t="t" r="r" b="b"/>
              <a:pathLst>
                <a:path w="1142" h="1142" fill="none" extrusionOk="0">
                  <a:moveTo>
                    <a:pt x="1141" y="114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3" name="Google Shape;1163;p20"/>
            <p:cNvSpPr/>
            <p:nvPr/>
          </p:nvSpPr>
          <p:spPr>
            <a:xfrm>
              <a:off x="3468800" y="510125"/>
              <a:ext cx="95850" cy="95375"/>
            </a:xfrm>
            <a:custGeom>
              <a:avLst/>
              <a:gdLst/>
              <a:ahLst/>
              <a:cxnLst/>
              <a:rect l="l" t="t" r="r" b="b"/>
              <a:pathLst>
                <a:path w="3834" h="3815" fill="none" extrusionOk="0">
                  <a:moveTo>
                    <a:pt x="1" y="0"/>
                  </a:moveTo>
                  <a:lnTo>
                    <a:pt x="3833" y="381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4" name="Google Shape;1164;p20"/>
            <p:cNvSpPr/>
            <p:nvPr/>
          </p:nvSpPr>
          <p:spPr>
            <a:xfrm>
              <a:off x="3468800" y="442825"/>
              <a:ext cx="162675" cy="162675"/>
            </a:xfrm>
            <a:custGeom>
              <a:avLst/>
              <a:gdLst/>
              <a:ahLst/>
              <a:cxnLst/>
              <a:rect l="l" t="t" r="r" b="b"/>
              <a:pathLst>
                <a:path w="6507" h="6507" fill="none" extrusionOk="0">
                  <a:moveTo>
                    <a:pt x="1" y="0"/>
                  </a:moveTo>
                  <a:lnTo>
                    <a:pt x="6507" y="650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5" name="Google Shape;1165;p20"/>
            <p:cNvSpPr/>
            <p:nvPr/>
          </p:nvSpPr>
          <p:spPr>
            <a:xfrm>
              <a:off x="3468800" y="375975"/>
              <a:ext cx="229975" cy="229525"/>
            </a:xfrm>
            <a:custGeom>
              <a:avLst/>
              <a:gdLst/>
              <a:ahLst/>
              <a:cxnLst/>
              <a:rect l="l" t="t" r="r" b="b"/>
              <a:pathLst>
                <a:path w="9199" h="9181" fill="none" extrusionOk="0">
                  <a:moveTo>
                    <a:pt x="1" y="1"/>
                  </a:moveTo>
                  <a:lnTo>
                    <a:pt x="9199" y="918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6" name="Google Shape;1166;p20"/>
            <p:cNvSpPr/>
            <p:nvPr/>
          </p:nvSpPr>
          <p:spPr>
            <a:xfrm>
              <a:off x="3468800" y="308675"/>
              <a:ext cx="297275" cy="296825"/>
            </a:xfrm>
            <a:custGeom>
              <a:avLst/>
              <a:gdLst/>
              <a:ahLst/>
              <a:cxnLst/>
              <a:rect l="l" t="t" r="r" b="b"/>
              <a:pathLst>
                <a:path w="11891" h="11873" fill="none" extrusionOk="0">
                  <a:moveTo>
                    <a:pt x="1" y="1"/>
                  </a:moveTo>
                  <a:lnTo>
                    <a:pt x="11891" y="118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7" name="Google Shape;1167;p20"/>
            <p:cNvSpPr/>
            <p:nvPr/>
          </p:nvSpPr>
          <p:spPr>
            <a:xfrm>
              <a:off x="3468800" y="241375"/>
              <a:ext cx="364125" cy="364125"/>
            </a:xfrm>
            <a:custGeom>
              <a:avLst/>
              <a:gdLst/>
              <a:ahLst/>
              <a:cxnLst/>
              <a:rect l="l" t="t" r="r" b="b"/>
              <a:pathLst>
                <a:path w="14565" h="14565" fill="none" extrusionOk="0">
                  <a:moveTo>
                    <a:pt x="1" y="1"/>
                  </a:moveTo>
                  <a:lnTo>
                    <a:pt x="14564" y="1456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8" name="Google Shape;1168;p20"/>
            <p:cNvSpPr/>
            <p:nvPr/>
          </p:nvSpPr>
          <p:spPr>
            <a:xfrm>
              <a:off x="353425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0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9" name="Google Shape;1169;p20"/>
            <p:cNvSpPr/>
            <p:nvPr/>
          </p:nvSpPr>
          <p:spPr>
            <a:xfrm>
              <a:off x="3601075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0" name="Google Shape;1170;p20"/>
            <p:cNvSpPr/>
            <p:nvPr/>
          </p:nvSpPr>
          <p:spPr>
            <a:xfrm>
              <a:off x="3668375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1" name="Google Shape;1171;p20"/>
            <p:cNvSpPr/>
            <p:nvPr/>
          </p:nvSpPr>
          <p:spPr>
            <a:xfrm>
              <a:off x="3735200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1" y="0"/>
                  </a:moveTo>
                  <a:lnTo>
                    <a:pt x="1465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2" name="Google Shape;1172;p20"/>
            <p:cNvSpPr/>
            <p:nvPr/>
          </p:nvSpPr>
          <p:spPr>
            <a:xfrm>
              <a:off x="38025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3" name="Google Shape;1173;p20"/>
            <p:cNvSpPr/>
            <p:nvPr/>
          </p:nvSpPr>
          <p:spPr>
            <a:xfrm>
              <a:off x="38698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4" name="Google Shape;1174;p20"/>
            <p:cNvSpPr/>
            <p:nvPr/>
          </p:nvSpPr>
          <p:spPr>
            <a:xfrm>
              <a:off x="3936650" y="239525"/>
              <a:ext cx="366425" cy="365975"/>
            </a:xfrm>
            <a:custGeom>
              <a:avLst/>
              <a:gdLst/>
              <a:ahLst/>
              <a:cxnLst/>
              <a:rect l="l" t="t" r="r" b="b"/>
              <a:pathLst>
                <a:path w="14657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5" name="Google Shape;1175;p20"/>
            <p:cNvSpPr/>
            <p:nvPr/>
          </p:nvSpPr>
          <p:spPr>
            <a:xfrm>
              <a:off x="4003950" y="239525"/>
              <a:ext cx="308025" cy="308000"/>
            </a:xfrm>
            <a:custGeom>
              <a:avLst/>
              <a:gdLst/>
              <a:ahLst/>
              <a:cxnLst/>
              <a:rect l="l" t="t" r="r" b="b"/>
              <a:pathLst>
                <a:path w="12321" h="12320" fill="none" extrusionOk="0">
                  <a:moveTo>
                    <a:pt x="0" y="0"/>
                  </a:moveTo>
                  <a:lnTo>
                    <a:pt x="12320" y="1232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6" name="Google Shape;1176;p20"/>
            <p:cNvSpPr/>
            <p:nvPr/>
          </p:nvSpPr>
          <p:spPr>
            <a:xfrm>
              <a:off x="4070775" y="239525"/>
              <a:ext cx="241200" cy="240700"/>
            </a:xfrm>
            <a:custGeom>
              <a:avLst/>
              <a:gdLst/>
              <a:ahLst/>
              <a:cxnLst/>
              <a:rect l="l" t="t" r="r" b="b"/>
              <a:pathLst>
                <a:path w="9648" h="9628" fill="none" extrusionOk="0">
                  <a:moveTo>
                    <a:pt x="1" y="0"/>
                  </a:moveTo>
                  <a:lnTo>
                    <a:pt x="9647" y="962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7" name="Google Shape;1177;p20"/>
            <p:cNvSpPr/>
            <p:nvPr/>
          </p:nvSpPr>
          <p:spPr>
            <a:xfrm>
              <a:off x="4138075" y="239525"/>
              <a:ext cx="173900" cy="173875"/>
            </a:xfrm>
            <a:custGeom>
              <a:avLst/>
              <a:gdLst/>
              <a:ahLst/>
              <a:cxnLst/>
              <a:rect l="l" t="t" r="r" b="b"/>
              <a:pathLst>
                <a:path w="6956" h="6955" fill="none" extrusionOk="0">
                  <a:moveTo>
                    <a:pt x="1" y="0"/>
                  </a:moveTo>
                  <a:lnTo>
                    <a:pt x="6955" y="695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8" name="Google Shape;1178;p20"/>
            <p:cNvSpPr/>
            <p:nvPr/>
          </p:nvSpPr>
          <p:spPr>
            <a:xfrm>
              <a:off x="4205375" y="239525"/>
              <a:ext cx="106600" cy="106575"/>
            </a:xfrm>
            <a:custGeom>
              <a:avLst/>
              <a:gdLst/>
              <a:ahLst/>
              <a:cxnLst/>
              <a:rect l="l" t="t" r="r" b="b"/>
              <a:pathLst>
                <a:path w="4264" h="4263" fill="none" extrusionOk="0">
                  <a:moveTo>
                    <a:pt x="1" y="0"/>
                  </a:moveTo>
                  <a:lnTo>
                    <a:pt x="4263" y="426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9" name="Google Shape;1179;p20"/>
            <p:cNvSpPr/>
            <p:nvPr/>
          </p:nvSpPr>
          <p:spPr>
            <a:xfrm>
              <a:off x="4272225" y="239525"/>
              <a:ext cx="39750" cy="39275"/>
            </a:xfrm>
            <a:custGeom>
              <a:avLst/>
              <a:gdLst/>
              <a:ahLst/>
              <a:cxnLst/>
              <a:rect l="l" t="t" r="r" b="b"/>
              <a:pathLst>
                <a:path w="1590" h="1571" fill="none" extrusionOk="0">
                  <a:moveTo>
                    <a:pt x="0" y="0"/>
                  </a:moveTo>
                  <a:lnTo>
                    <a:pt x="1589" y="157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80" name="Google Shape;1180;p20"/>
          <p:cNvGrpSpPr/>
          <p:nvPr/>
        </p:nvGrpSpPr>
        <p:grpSpPr>
          <a:xfrm>
            <a:off x="149566" y="220844"/>
            <a:ext cx="1228468" cy="237573"/>
            <a:chOff x="5589725" y="3057300"/>
            <a:chExt cx="352900" cy="68250"/>
          </a:xfrm>
        </p:grpSpPr>
        <p:sp>
          <p:nvSpPr>
            <p:cNvPr id="1181" name="Google Shape;1181;p20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2" name="Google Shape;1182;p20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3" name="Google Shape;1183;p20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4" name="Google Shape;1184;p20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5" name="Google Shape;1185;p20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6" name="Google Shape;1186;p20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7" name="Google Shape;1187;p20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8" name="Google Shape;1188;p20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9" name="Google Shape;1189;p20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0" name="Google Shape;1190;p20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1" name="Google Shape;1191;p20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2" name="Google Shape;1192;p20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4328799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Google Shape;1194;p21"/>
          <p:cNvSpPr txBox="1">
            <a:spLocks noGrp="1"/>
          </p:cNvSpPr>
          <p:nvPr>
            <p:ph type="title"/>
          </p:nvPr>
        </p:nvSpPr>
        <p:spPr>
          <a:xfrm>
            <a:off x="957000" y="593367"/>
            <a:ext cx="102780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195" name="Google Shape;1195;p21"/>
          <p:cNvSpPr/>
          <p:nvPr/>
        </p:nvSpPr>
        <p:spPr>
          <a:xfrm>
            <a:off x="0" y="6435200"/>
            <a:ext cx="12192000" cy="422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1196" name="Google Shape;1196;p21"/>
          <p:cNvGrpSpPr/>
          <p:nvPr/>
        </p:nvGrpSpPr>
        <p:grpSpPr>
          <a:xfrm rot="5400000">
            <a:off x="-404161" y="404163"/>
            <a:ext cx="1430137" cy="621816"/>
            <a:chOff x="3468800" y="239525"/>
            <a:chExt cx="843175" cy="365975"/>
          </a:xfrm>
        </p:grpSpPr>
        <p:sp>
          <p:nvSpPr>
            <p:cNvPr id="1197" name="Google Shape;1197;p21"/>
            <p:cNvSpPr/>
            <p:nvPr/>
          </p:nvSpPr>
          <p:spPr>
            <a:xfrm>
              <a:off x="3468800" y="576950"/>
              <a:ext cx="28550" cy="28550"/>
            </a:xfrm>
            <a:custGeom>
              <a:avLst/>
              <a:gdLst/>
              <a:ahLst/>
              <a:cxnLst/>
              <a:rect l="l" t="t" r="r" b="b"/>
              <a:pathLst>
                <a:path w="1142" h="1142" fill="none" extrusionOk="0">
                  <a:moveTo>
                    <a:pt x="1141" y="114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8" name="Google Shape;1198;p21"/>
            <p:cNvSpPr/>
            <p:nvPr/>
          </p:nvSpPr>
          <p:spPr>
            <a:xfrm>
              <a:off x="3468800" y="510125"/>
              <a:ext cx="95850" cy="95375"/>
            </a:xfrm>
            <a:custGeom>
              <a:avLst/>
              <a:gdLst/>
              <a:ahLst/>
              <a:cxnLst/>
              <a:rect l="l" t="t" r="r" b="b"/>
              <a:pathLst>
                <a:path w="3834" h="3815" fill="none" extrusionOk="0">
                  <a:moveTo>
                    <a:pt x="1" y="0"/>
                  </a:moveTo>
                  <a:lnTo>
                    <a:pt x="3833" y="381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9" name="Google Shape;1199;p21"/>
            <p:cNvSpPr/>
            <p:nvPr/>
          </p:nvSpPr>
          <p:spPr>
            <a:xfrm>
              <a:off x="3468800" y="442825"/>
              <a:ext cx="162675" cy="162675"/>
            </a:xfrm>
            <a:custGeom>
              <a:avLst/>
              <a:gdLst/>
              <a:ahLst/>
              <a:cxnLst/>
              <a:rect l="l" t="t" r="r" b="b"/>
              <a:pathLst>
                <a:path w="6507" h="6507" fill="none" extrusionOk="0">
                  <a:moveTo>
                    <a:pt x="1" y="0"/>
                  </a:moveTo>
                  <a:lnTo>
                    <a:pt x="6507" y="650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0" name="Google Shape;1200;p21"/>
            <p:cNvSpPr/>
            <p:nvPr/>
          </p:nvSpPr>
          <p:spPr>
            <a:xfrm>
              <a:off x="3468800" y="375975"/>
              <a:ext cx="229975" cy="229525"/>
            </a:xfrm>
            <a:custGeom>
              <a:avLst/>
              <a:gdLst/>
              <a:ahLst/>
              <a:cxnLst/>
              <a:rect l="l" t="t" r="r" b="b"/>
              <a:pathLst>
                <a:path w="9199" h="9181" fill="none" extrusionOk="0">
                  <a:moveTo>
                    <a:pt x="1" y="1"/>
                  </a:moveTo>
                  <a:lnTo>
                    <a:pt x="9199" y="918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1" name="Google Shape;1201;p21"/>
            <p:cNvSpPr/>
            <p:nvPr/>
          </p:nvSpPr>
          <p:spPr>
            <a:xfrm>
              <a:off x="3468800" y="308675"/>
              <a:ext cx="297275" cy="296825"/>
            </a:xfrm>
            <a:custGeom>
              <a:avLst/>
              <a:gdLst/>
              <a:ahLst/>
              <a:cxnLst/>
              <a:rect l="l" t="t" r="r" b="b"/>
              <a:pathLst>
                <a:path w="11891" h="11873" fill="none" extrusionOk="0">
                  <a:moveTo>
                    <a:pt x="1" y="1"/>
                  </a:moveTo>
                  <a:lnTo>
                    <a:pt x="11891" y="118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2" name="Google Shape;1202;p21"/>
            <p:cNvSpPr/>
            <p:nvPr/>
          </p:nvSpPr>
          <p:spPr>
            <a:xfrm>
              <a:off x="3468800" y="241375"/>
              <a:ext cx="364125" cy="364125"/>
            </a:xfrm>
            <a:custGeom>
              <a:avLst/>
              <a:gdLst/>
              <a:ahLst/>
              <a:cxnLst/>
              <a:rect l="l" t="t" r="r" b="b"/>
              <a:pathLst>
                <a:path w="14565" h="14565" fill="none" extrusionOk="0">
                  <a:moveTo>
                    <a:pt x="1" y="1"/>
                  </a:moveTo>
                  <a:lnTo>
                    <a:pt x="14564" y="1456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3" name="Google Shape;1203;p21"/>
            <p:cNvSpPr/>
            <p:nvPr/>
          </p:nvSpPr>
          <p:spPr>
            <a:xfrm>
              <a:off x="353425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0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4" name="Google Shape;1204;p21"/>
            <p:cNvSpPr/>
            <p:nvPr/>
          </p:nvSpPr>
          <p:spPr>
            <a:xfrm>
              <a:off x="3601075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5" name="Google Shape;1205;p21"/>
            <p:cNvSpPr/>
            <p:nvPr/>
          </p:nvSpPr>
          <p:spPr>
            <a:xfrm>
              <a:off x="3668375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6" name="Google Shape;1206;p21"/>
            <p:cNvSpPr/>
            <p:nvPr/>
          </p:nvSpPr>
          <p:spPr>
            <a:xfrm>
              <a:off x="3735200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1" y="0"/>
                  </a:moveTo>
                  <a:lnTo>
                    <a:pt x="1465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7" name="Google Shape;1207;p21"/>
            <p:cNvSpPr/>
            <p:nvPr/>
          </p:nvSpPr>
          <p:spPr>
            <a:xfrm>
              <a:off x="38025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8" name="Google Shape;1208;p21"/>
            <p:cNvSpPr/>
            <p:nvPr/>
          </p:nvSpPr>
          <p:spPr>
            <a:xfrm>
              <a:off x="38698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9" name="Google Shape;1209;p21"/>
            <p:cNvSpPr/>
            <p:nvPr/>
          </p:nvSpPr>
          <p:spPr>
            <a:xfrm>
              <a:off x="3936650" y="239525"/>
              <a:ext cx="366425" cy="365975"/>
            </a:xfrm>
            <a:custGeom>
              <a:avLst/>
              <a:gdLst/>
              <a:ahLst/>
              <a:cxnLst/>
              <a:rect l="l" t="t" r="r" b="b"/>
              <a:pathLst>
                <a:path w="14657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0" name="Google Shape;1210;p21"/>
            <p:cNvSpPr/>
            <p:nvPr/>
          </p:nvSpPr>
          <p:spPr>
            <a:xfrm>
              <a:off x="4003950" y="239525"/>
              <a:ext cx="308025" cy="308000"/>
            </a:xfrm>
            <a:custGeom>
              <a:avLst/>
              <a:gdLst/>
              <a:ahLst/>
              <a:cxnLst/>
              <a:rect l="l" t="t" r="r" b="b"/>
              <a:pathLst>
                <a:path w="12321" h="12320" fill="none" extrusionOk="0">
                  <a:moveTo>
                    <a:pt x="0" y="0"/>
                  </a:moveTo>
                  <a:lnTo>
                    <a:pt x="12320" y="1232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1" name="Google Shape;1211;p21"/>
            <p:cNvSpPr/>
            <p:nvPr/>
          </p:nvSpPr>
          <p:spPr>
            <a:xfrm>
              <a:off x="4070775" y="239525"/>
              <a:ext cx="241200" cy="240700"/>
            </a:xfrm>
            <a:custGeom>
              <a:avLst/>
              <a:gdLst/>
              <a:ahLst/>
              <a:cxnLst/>
              <a:rect l="l" t="t" r="r" b="b"/>
              <a:pathLst>
                <a:path w="9648" h="9628" fill="none" extrusionOk="0">
                  <a:moveTo>
                    <a:pt x="1" y="0"/>
                  </a:moveTo>
                  <a:lnTo>
                    <a:pt x="9647" y="962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2" name="Google Shape;1212;p21"/>
            <p:cNvSpPr/>
            <p:nvPr/>
          </p:nvSpPr>
          <p:spPr>
            <a:xfrm>
              <a:off x="4138075" y="239525"/>
              <a:ext cx="173900" cy="173875"/>
            </a:xfrm>
            <a:custGeom>
              <a:avLst/>
              <a:gdLst/>
              <a:ahLst/>
              <a:cxnLst/>
              <a:rect l="l" t="t" r="r" b="b"/>
              <a:pathLst>
                <a:path w="6956" h="6955" fill="none" extrusionOk="0">
                  <a:moveTo>
                    <a:pt x="1" y="0"/>
                  </a:moveTo>
                  <a:lnTo>
                    <a:pt x="6955" y="695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3" name="Google Shape;1213;p21"/>
            <p:cNvSpPr/>
            <p:nvPr/>
          </p:nvSpPr>
          <p:spPr>
            <a:xfrm>
              <a:off x="4205375" y="239525"/>
              <a:ext cx="106600" cy="106575"/>
            </a:xfrm>
            <a:custGeom>
              <a:avLst/>
              <a:gdLst/>
              <a:ahLst/>
              <a:cxnLst/>
              <a:rect l="l" t="t" r="r" b="b"/>
              <a:pathLst>
                <a:path w="4264" h="4263" fill="none" extrusionOk="0">
                  <a:moveTo>
                    <a:pt x="1" y="0"/>
                  </a:moveTo>
                  <a:lnTo>
                    <a:pt x="4263" y="426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4" name="Google Shape;1214;p21"/>
            <p:cNvSpPr/>
            <p:nvPr/>
          </p:nvSpPr>
          <p:spPr>
            <a:xfrm>
              <a:off x="4272225" y="239525"/>
              <a:ext cx="39750" cy="39275"/>
            </a:xfrm>
            <a:custGeom>
              <a:avLst/>
              <a:gdLst/>
              <a:ahLst/>
              <a:cxnLst/>
              <a:rect l="l" t="t" r="r" b="b"/>
              <a:pathLst>
                <a:path w="1590" h="1571" fill="none" extrusionOk="0">
                  <a:moveTo>
                    <a:pt x="0" y="0"/>
                  </a:moveTo>
                  <a:lnTo>
                    <a:pt x="1589" y="157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15" name="Google Shape;1215;p21"/>
          <p:cNvGrpSpPr/>
          <p:nvPr/>
        </p:nvGrpSpPr>
        <p:grpSpPr>
          <a:xfrm>
            <a:off x="11573133" y="5994411"/>
            <a:ext cx="1228468" cy="237573"/>
            <a:chOff x="5589725" y="3057300"/>
            <a:chExt cx="352900" cy="68250"/>
          </a:xfrm>
        </p:grpSpPr>
        <p:sp>
          <p:nvSpPr>
            <p:cNvPr id="1216" name="Google Shape;1216;p21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7" name="Google Shape;1217;p21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8" name="Google Shape;1218;p21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9" name="Google Shape;1219;p21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0" name="Google Shape;1220;p21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1" name="Google Shape;1221;p21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2" name="Google Shape;1222;p21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3" name="Google Shape;1223;p21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4" name="Google Shape;1224;p21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5" name="Google Shape;1225;p21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6" name="Google Shape;1226;p21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7" name="Google Shape;1227;p21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28" name="Google Shape;1228;p21"/>
          <p:cNvGrpSpPr/>
          <p:nvPr/>
        </p:nvGrpSpPr>
        <p:grpSpPr>
          <a:xfrm>
            <a:off x="-632078" y="5994411"/>
            <a:ext cx="1228468" cy="237573"/>
            <a:chOff x="5589725" y="3057300"/>
            <a:chExt cx="352900" cy="68250"/>
          </a:xfrm>
        </p:grpSpPr>
        <p:sp>
          <p:nvSpPr>
            <p:cNvPr id="1229" name="Google Shape;1229;p21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0" name="Google Shape;1230;p21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1" name="Google Shape;1231;p21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2" name="Google Shape;1232;p21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3" name="Google Shape;1233;p21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4" name="Google Shape;1234;p21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5" name="Google Shape;1235;p21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6" name="Google Shape;1236;p21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7" name="Google Shape;1237;p21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8" name="Google Shape;1238;p21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9" name="Google Shape;1239;p21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0" name="Google Shape;1240;p21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41" name="Google Shape;1241;p21"/>
          <p:cNvGrpSpPr/>
          <p:nvPr/>
        </p:nvGrpSpPr>
        <p:grpSpPr>
          <a:xfrm rot="5400000">
            <a:off x="11166040" y="404163"/>
            <a:ext cx="1430137" cy="621816"/>
            <a:chOff x="3468800" y="239525"/>
            <a:chExt cx="843175" cy="365975"/>
          </a:xfrm>
        </p:grpSpPr>
        <p:sp>
          <p:nvSpPr>
            <p:cNvPr id="1242" name="Google Shape;1242;p21"/>
            <p:cNvSpPr/>
            <p:nvPr/>
          </p:nvSpPr>
          <p:spPr>
            <a:xfrm>
              <a:off x="3468800" y="576950"/>
              <a:ext cx="28550" cy="28550"/>
            </a:xfrm>
            <a:custGeom>
              <a:avLst/>
              <a:gdLst/>
              <a:ahLst/>
              <a:cxnLst/>
              <a:rect l="l" t="t" r="r" b="b"/>
              <a:pathLst>
                <a:path w="1142" h="1142" fill="none" extrusionOk="0">
                  <a:moveTo>
                    <a:pt x="1141" y="114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3" name="Google Shape;1243;p21"/>
            <p:cNvSpPr/>
            <p:nvPr/>
          </p:nvSpPr>
          <p:spPr>
            <a:xfrm>
              <a:off x="3468800" y="510125"/>
              <a:ext cx="95850" cy="95375"/>
            </a:xfrm>
            <a:custGeom>
              <a:avLst/>
              <a:gdLst/>
              <a:ahLst/>
              <a:cxnLst/>
              <a:rect l="l" t="t" r="r" b="b"/>
              <a:pathLst>
                <a:path w="3834" h="3815" fill="none" extrusionOk="0">
                  <a:moveTo>
                    <a:pt x="1" y="0"/>
                  </a:moveTo>
                  <a:lnTo>
                    <a:pt x="3833" y="381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4" name="Google Shape;1244;p21"/>
            <p:cNvSpPr/>
            <p:nvPr/>
          </p:nvSpPr>
          <p:spPr>
            <a:xfrm>
              <a:off x="3468800" y="442825"/>
              <a:ext cx="162675" cy="162675"/>
            </a:xfrm>
            <a:custGeom>
              <a:avLst/>
              <a:gdLst/>
              <a:ahLst/>
              <a:cxnLst/>
              <a:rect l="l" t="t" r="r" b="b"/>
              <a:pathLst>
                <a:path w="6507" h="6507" fill="none" extrusionOk="0">
                  <a:moveTo>
                    <a:pt x="1" y="0"/>
                  </a:moveTo>
                  <a:lnTo>
                    <a:pt x="6507" y="650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5" name="Google Shape;1245;p21"/>
            <p:cNvSpPr/>
            <p:nvPr/>
          </p:nvSpPr>
          <p:spPr>
            <a:xfrm>
              <a:off x="3468800" y="375975"/>
              <a:ext cx="229975" cy="229525"/>
            </a:xfrm>
            <a:custGeom>
              <a:avLst/>
              <a:gdLst/>
              <a:ahLst/>
              <a:cxnLst/>
              <a:rect l="l" t="t" r="r" b="b"/>
              <a:pathLst>
                <a:path w="9199" h="9181" fill="none" extrusionOk="0">
                  <a:moveTo>
                    <a:pt x="1" y="1"/>
                  </a:moveTo>
                  <a:lnTo>
                    <a:pt x="9199" y="918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6" name="Google Shape;1246;p21"/>
            <p:cNvSpPr/>
            <p:nvPr/>
          </p:nvSpPr>
          <p:spPr>
            <a:xfrm>
              <a:off x="3468800" y="308675"/>
              <a:ext cx="297275" cy="296825"/>
            </a:xfrm>
            <a:custGeom>
              <a:avLst/>
              <a:gdLst/>
              <a:ahLst/>
              <a:cxnLst/>
              <a:rect l="l" t="t" r="r" b="b"/>
              <a:pathLst>
                <a:path w="11891" h="11873" fill="none" extrusionOk="0">
                  <a:moveTo>
                    <a:pt x="1" y="1"/>
                  </a:moveTo>
                  <a:lnTo>
                    <a:pt x="11891" y="118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7" name="Google Shape;1247;p21"/>
            <p:cNvSpPr/>
            <p:nvPr/>
          </p:nvSpPr>
          <p:spPr>
            <a:xfrm>
              <a:off x="3468800" y="241375"/>
              <a:ext cx="364125" cy="364125"/>
            </a:xfrm>
            <a:custGeom>
              <a:avLst/>
              <a:gdLst/>
              <a:ahLst/>
              <a:cxnLst/>
              <a:rect l="l" t="t" r="r" b="b"/>
              <a:pathLst>
                <a:path w="14565" h="14565" fill="none" extrusionOk="0">
                  <a:moveTo>
                    <a:pt x="1" y="1"/>
                  </a:moveTo>
                  <a:lnTo>
                    <a:pt x="14564" y="1456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8" name="Google Shape;1248;p21"/>
            <p:cNvSpPr/>
            <p:nvPr/>
          </p:nvSpPr>
          <p:spPr>
            <a:xfrm>
              <a:off x="353425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0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9" name="Google Shape;1249;p21"/>
            <p:cNvSpPr/>
            <p:nvPr/>
          </p:nvSpPr>
          <p:spPr>
            <a:xfrm>
              <a:off x="3601075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0" name="Google Shape;1250;p21"/>
            <p:cNvSpPr/>
            <p:nvPr/>
          </p:nvSpPr>
          <p:spPr>
            <a:xfrm>
              <a:off x="3668375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1" name="Google Shape;1251;p21"/>
            <p:cNvSpPr/>
            <p:nvPr/>
          </p:nvSpPr>
          <p:spPr>
            <a:xfrm>
              <a:off x="3735200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1" y="0"/>
                  </a:moveTo>
                  <a:lnTo>
                    <a:pt x="1465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2" name="Google Shape;1252;p21"/>
            <p:cNvSpPr/>
            <p:nvPr/>
          </p:nvSpPr>
          <p:spPr>
            <a:xfrm>
              <a:off x="38025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3" name="Google Shape;1253;p21"/>
            <p:cNvSpPr/>
            <p:nvPr/>
          </p:nvSpPr>
          <p:spPr>
            <a:xfrm>
              <a:off x="38698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4" name="Google Shape;1254;p21"/>
            <p:cNvSpPr/>
            <p:nvPr/>
          </p:nvSpPr>
          <p:spPr>
            <a:xfrm>
              <a:off x="3936650" y="239525"/>
              <a:ext cx="366425" cy="365975"/>
            </a:xfrm>
            <a:custGeom>
              <a:avLst/>
              <a:gdLst/>
              <a:ahLst/>
              <a:cxnLst/>
              <a:rect l="l" t="t" r="r" b="b"/>
              <a:pathLst>
                <a:path w="14657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5" name="Google Shape;1255;p21"/>
            <p:cNvSpPr/>
            <p:nvPr/>
          </p:nvSpPr>
          <p:spPr>
            <a:xfrm>
              <a:off x="4003950" y="239525"/>
              <a:ext cx="308025" cy="308000"/>
            </a:xfrm>
            <a:custGeom>
              <a:avLst/>
              <a:gdLst/>
              <a:ahLst/>
              <a:cxnLst/>
              <a:rect l="l" t="t" r="r" b="b"/>
              <a:pathLst>
                <a:path w="12321" h="12320" fill="none" extrusionOk="0">
                  <a:moveTo>
                    <a:pt x="0" y="0"/>
                  </a:moveTo>
                  <a:lnTo>
                    <a:pt x="12320" y="1232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6" name="Google Shape;1256;p21"/>
            <p:cNvSpPr/>
            <p:nvPr/>
          </p:nvSpPr>
          <p:spPr>
            <a:xfrm>
              <a:off x="4070775" y="239525"/>
              <a:ext cx="241200" cy="240700"/>
            </a:xfrm>
            <a:custGeom>
              <a:avLst/>
              <a:gdLst/>
              <a:ahLst/>
              <a:cxnLst/>
              <a:rect l="l" t="t" r="r" b="b"/>
              <a:pathLst>
                <a:path w="9648" h="9628" fill="none" extrusionOk="0">
                  <a:moveTo>
                    <a:pt x="1" y="0"/>
                  </a:moveTo>
                  <a:lnTo>
                    <a:pt x="9647" y="962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7" name="Google Shape;1257;p21"/>
            <p:cNvSpPr/>
            <p:nvPr/>
          </p:nvSpPr>
          <p:spPr>
            <a:xfrm>
              <a:off x="4138075" y="239525"/>
              <a:ext cx="173900" cy="173875"/>
            </a:xfrm>
            <a:custGeom>
              <a:avLst/>
              <a:gdLst/>
              <a:ahLst/>
              <a:cxnLst/>
              <a:rect l="l" t="t" r="r" b="b"/>
              <a:pathLst>
                <a:path w="6956" h="6955" fill="none" extrusionOk="0">
                  <a:moveTo>
                    <a:pt x="1" y="0"/>
                  </a:moveTo>
                  <a:lnTo>
                    <a:pt x="6955" y="695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8" name="Google Shape;1258;p21"/>
            <p:cNvSpPr/>
            <p:nvPr/>
          </p:nvSpPr>
          <p:spPr>
            <a:xfrm>
              <a:off x="4205375" y="239525"/>
              <a:ext cx="106600" cy="106575"/>
            </a:xfrm>
            <a:custGeom>
              <a:avLst/>
              <a:gdLst/>
              <a:ahLst/>
              <a:cxnLst/>
              <a:rect l="l" t="t" r="r" b="b"/>
              <a:pathLst>
                <a:path w="4264" h="4263" fill="none" extrusionOk="0">
                  <a:moveTo>
                    <a:pt x="1" y="0"/>
                  </a:moveTo>
                  <a:lnTo>
                    <a:pt x="4263" y="426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9" name="Google Shape;1259;p21"/>
            <p:cNvSpPr/>
            <p:nvPr/>
          </p:nvSpPr>
          <p:spPr>
            <a:xfrm>
              <a:off x="4272225" y="239525"/>
              <a:ext cx="39750" cy="39275"/>
            </a:xfrm>
            <a:custGeom>
              <a:avLst/>
              <a:gdLst/>
              <a:ahLst/>
              <a:cxnLst/>
              <a:rect l="l" t="t" r="r" b="b"/>
              <a:pathLst>
                <a:path w="1590" h="1571" fill="none" extrusionOk="0">
                  <a:moveTo>
                    <a:pt x="0" y="0"/>
                  </a:moveTo>
                  <a:lnTo>
                    <a:pt x="1589" y="157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6693904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1" name="Google Shape;1261;p22"/>
          <p:cNvSpPr/>
          <p:nvPr/>
        </p:nvSpPr>
        <p:spPr>
          <a:xfrm>
            <a:off x="0" y="6435200"/>
            <a:ext cx="12192000" cy="422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1262" name="Google Shape;1262;p22"/>
          <p:cNvGrpSpPr/>
          <p:nvPr/>
        </p:nvGrpSpPr>
        <p:grpSpPr>
          <a:xfrm>
            <a:off x="-507994" y="5833763"/>
            <a:ext cx="1430137" cy="621816"/>
            <a:chOff x="3468800" y="239525"/>
            <a:chExt cx="843175" cy="365975"/>
          </a:xfrm>
        </p:grpSpPr>
        <p:sp>
          <p:nvSpPr>
            <p:cNvPr id="1263" name="Google Shape;1263;p22"/>
            <p:cNvSpPr/>
            <p:nvPr/>
          </p:nvSpPr>
          <p:spPr>
            <a:xfrm>
              <a:off x="3468800" y="576950"/>
              <a:ext cx="28550" cy="28550"/>
            </a:xfrm>
            <a:custGeom>
              <a:avLst/>
              <a:gdLst/>
              <a:ahLst/>
              <a:cxnLst/>
              <a:rect l="l" t="t" r="r" b="b"/>
              <a:pathLst>
                <a:path w="1142" h="1142" fill="none" extrusionOk="0">
                  <a:moveTo>
                    <a:pt x="1141" y="114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4" name="Google Shape;1264;p22"/>
            <p:cNvSpPr/>
            <p:nvPr/>
          </p:nvSpPr>
          <p:spPr>
            <a:xfrm>
              <a:off x="3468800" y="510125"/>
              <a:ext cx="95850" cy="95375"/>
            </a:xfrm>
            <a:custGeom>
              <a:avLst/>
              <a:gdLst/>
              <a:ahLst/>
              <a:cxnLst/>
              <a:rect l="l" t="t" r="r" b="b"/>
              <a:pathLst>
                <a:path w="3834" h="3815" fill="none" extrusionOk="0">
                  <a:moveTo>
                    <a:pt x="1" y="0"/>
                  </a:moveTo>
                  <a:lnTo>
                    <a:pt x="3833" y="381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5" name="Google Shape;1265;p22"/>
            <p:cNvSpPr/>
            <p:nvPr/>
          </p:nvSpPr>
          <p:spPr>
            <a:xfrm>
              <a:off x="3468800" y="442825"/>
              <a:ext cx="162675" cy="162675"/>
            </a:xfrm>
            <a:custGeom>
              <a:avLst/>
              <a:gdLst/>
              <a:ahLst/>
              <a:cxnLst/>
              <a:rect l="l" t="t" r="r" b="b"/>
              <a:pathLst>
                <a:path w="6507" h="6507" fill="none" extrusionOk="0">
                  <a:moveTo>
                    <a:pt x="1" y="0"/>
                  </a:moveTo>
                  <a:lnTo>
                    <a:pt x="6507" y="650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6" name="Google Shape;1266;p22"/>
            <p:cNvSpPr/>
            <p:nvPr/>
          </p:nvSpPr>
          <p:spPr>
            <a:xfrm>
              <a:off x="3468800" y="375975"/>
              <a:ext cx="229975" cy="229525"/>
            </a:xfrm>
            <a:custGeom>
              <a:avLst/>
              <a:gdLst/>
              <a:ahLst/>
              <a:cxnLst/>
              <a:rect l="l" t="t" r="r" b="b"/>
              <a:pathLst>
                <a:path w="9199" h="9181" fill="none" extrusionOk="0">
                  <a:moveTo>
                    <a:pt x="1" y="1"/>
                  </a:moveTo>
                  <a:lnTo>
                    <a:pt x="9199" y="918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7" name="Google Shape;1267;p22"/>
            <p:cNvSpPr/>
            <p:nvPr/>
          </p:nvSpPr>
          <p:spPr>
            <a:xfrm>
              <a:off x="3468800" y="308675"/>
              <a:ext cx="297275" cy="296825"/>
            </a:xfrm>
            <a:custGeom>
              <a:avLst/>
              <a:gdLst/>
              <a:ahLst/>
              <a:cxnLst/>
              <a:rect l="l" t="t" r="r" b="b"/>
              <a:pathLst>
                <a:path w="11891" h="11873" fill="none" extrusionOk="0">
                  <a:moveTo>
                    <a:pt x="1" y="1"/>
                  </a:moveTo>
                  <a:lnTo>
                    <a:pt x="11891" y="118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8" name="Google Shape;1268;p22"/>
            <p:cNvSpPr/>
            <p:nvPr/>
          </p:nvSpPr>
          <p:spPr>
            <a:xfrm>
              <a:off x="3468800" y="241375"/>
              <a:ext cx="364125" cy="364125"/>
            </a:xfrm>
            <a:custGeom>
              <a:avLst/>
              <a:gdLst/>
              <a:ahLst/>
              <a:cxnLst/>
              <a:rect l="l" t="t" r="r" b="b"/>
              <a:pathLst>
                <a:path w="14565" h="14565" fill="none" extrusionOk="0">
                  <a:moveTo>
                    <a:pt x="1" y="1"/>
                  </a:moveTo>
                  <a:lnTo>
                    <a:pt x="14564" y="1456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9" name="Google Shape;1269;p22"/>
            <p:cNvSpPr/>
            <p:nvPr/>
          </p:nvSpPr>
          <p:spPr>
            <a:xfrm>
              <a:off x="353425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0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0" name="Google Shape;1270;p22"/>
            <p:cNvSpPr/>
            <p:nvPr/>
          </p:nvSpPr>
          <p:spPr>
            <a:xfrm>
              <a:off x="3601075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1" name="Google Shape;1271;p22"/>
            <p:cNvSpPr/>
            <p:nvPr/>
          </p:nvSpPr>
          <p:spPr>
            <a:xfrm>
              <a:off x="3668375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2" name="Google Shape;1272;p22"/>
            <p:cNvSpPr/>
            <p:nvPr/>
          </p:nvSpPr>
          <p:spPr>
            <a:xfrm>
              <a:off x="3735200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1" y="0"/>
                  </a:moveTo>
                  <a:lnTo>
                    <a:pt x="1465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3" name="Google Shape;1273;p22"/>
            <p:cNvSpPr/>
            <p:nvPr/>
          </p:nvSpPr>
          <p:spPr>
            <a:xfrm>
              <a:off x="38025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4" name="Google Shape;1274;p22"/>
            <p:cNvSpPr/>
            <p:nvPr/>
          </p:nvSpPr>
          <p:spPr>
            <a:xfrm>
              <a:off x="38698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5" name="Google Shape;1275;p22"/>
            <p:cNvSpPr/>
            <p:nvPr/>
          </p:nvSpPr>
          <p:spPr>
            <a:xfrm>
              <a:off x="3936650" y="239525"/>
              <a:ext cx="366425" cy="365975"/>
            </a:xfrm>
            <a:custGeom>
              <a:avLst/>
              <a:gdLst/>
              <a:ahLst/>
              <a:cxnLst/>
              <a:rect l="l" t="t" r="r" b="b"/>
              <a:pathLst>
                <a:path w="14657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6" name="Google Shape;1276;p22"/>
            <p:cNvSpPr/>
            <p:nvPr/>
          </p:nvSpPr>
          <p:spPr>
            <a:xfrm>
              <a:off x="4003950" y="239525"/>
              <a:ext cx="308025" cy="308000"/>
            </a:xfrm>
            <a:custGeom>
              <a:avLst/>
              <a:gdLst/>
              <a:ahLst/>
              <a:cxnLst/>
              <a:rect l="l" t="t" r="r" b="b"/>
              <a:pathLst>
                <a:path w="12321" h="12320" fill="none" extrusionOk="0">
                  <a:moveTo>
                    <a:pt x="0" y="0"/>
                  </a:moveTo>
                  <a:lnTo>
                    <a:pt x="12320" y="1232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7" name="Google Shape;1277;p22"/>
            <p:cNvSpPr/>
            <p:nvPr/>
          </p:nvSpPr>
          <p:spPr>
            <a:xfrm>
              <a:off x="4070775" y="239525"/>
              <a:ext cx="241200" cy="240700"/>
            </a:xfrm>
            <a:custGeom>
              <a:avLst/>
              <a:gdLst/>
              <a:ahLst/>
              <a:cxnLst/>
              <a:rect l="l" t="t" r="r" b="b"/>
              <a:pathLst>
                <a:path w="9648" h="9628" fill="none" extrusionOk="0">
                  <a:moveTo>
                    <a:pt x="1" y="0"/>
                  </a:moveTo>
                  <a:lnTo>
                    <a:pt x="9647" y="962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8" name="Google Shape;1278;p22"/>
            <p:cNvSpPr/>
            <p:nvPr/>
          </p:nvSpPr>
          <p:spPr>
            <a:xfrm>
              <a:off x="4138075" y="239525"/>
              <a:ext cx="173900" cy="173875"/>
            </a:xfrm>
            <a:custGeom>
              <a:avLst/>
              <a:gdLst/>
              <a:ahLst/>
              <a:cxnLst/>
              <a:rect l="l" t="t" r="r" b="b"/>
              <a:pathLst>
                <a:path w="6956" h="6955" fill="none" extrusionOk="0">
                  <a:moveTo>
                    <a:pt x="1" y="0"/>
                  </a:moveTo>
                  <a:lnTo>
                    <a:pt x="6955" y="695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9" name="Google Shape;1279;p22"/>
            <p:cNvSpPr/>
            <p:nvPr/>
          </p:nvSpPr>
          <p:spPr>
            <a:xfrm>
              <a:off x="4205375" y="239525"/>
              <a:ext cx="106600" cy="106575"/>
            </a:xfrm>
            <a:custGeom>
              <a:avLst/>
              <a:gdLst/>
              <a:ahLst/>
              <a:cxnLst/>
              <a:rect l="l" t="t" r="r" b="b"/>
              <a:pathLst>
                <a:path w="4264" h="4263" fill="none" extrusionOk="0">
                  <a:moveTo>
                    <a:pt x="1" y="0"/>
                  </a:moveTo>
                  <a:lnTo>
                    <a:pt x="4263" y="426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0" name="Google Shape;1280;p22"/>
            <p:cNvSpPr/>
            <p:nvPr/>
          </p:nvSpPr>
          <p:spPr>
            <a:xfrm>
              <a:off x="4272225" y="239525"/>
              <a:ext cx="39750" cy="39275"/>
            </a:xfrm>
            <a:custGeom>
              <a:avLst/>
              <a:gdLst/>
              <a:ahLst/>
              <a:cxnLst/>
              <a:rect l="l" t="t" r="r" b="b"/>
              <a:pathLst>
                <a:path w="1590" h="1571" fill="none" extrusionOk="0">
                  <a:moveTo>
                    <a:pt x="0" y="0"/>
                  </a:moveTo>
                  <a:lnTo>
                    <a:pt x="1589" y="157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81" name="Google Shape;1281;p22"/>
          <p:cNvGrpSpPr/>
          <p:nvPr/>
        </p:nvGrpSpPr>
        <p:grpSpPr>
          <a:xfrm>
            <a:off x="10813966" y="220844"/>
            <a:ext cx="1228468" cy="237573"/>
            <a:chOff x="5589725" y="3057300"/>
            <a:chExt cx="352900" cy="68250"/>
          </a:xfrm>
        </p:grpSpPr>
        <p:sp>
          <p:nvSpPr>
            <p:cNvPr id="1282" name="Google Shape;1282;p22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3" name="Google Shape;1283;p22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4" name="Google Shape;1284;p22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5" name="Google Shape;1285;p22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6" name="Google Shape;1286;p22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7" name="Google Shape;1287;p22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8" name="Google Shape;1288;p22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9" name="Google Shape;1289;p22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0" name="Google Shape;1290;p22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1" name="Google Shape;1291;p22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2" name="Google Shape;1292;p22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3" name="Google Shape;1293;p22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94" name="Google Shape;1294;p22"/>
          <p:cNvGrpSpPr/>
          <p:nvPr/>
        </p:nvGrpSpPr>
        <p:grpSpPr>
          <a:xfrm>
            <a:off x="11247394" y="5833763"/>
            <a:ext cx="1430137" cy="621816"/>
            <a:chOff x="3468800" y="239525"/>
            <a:chExt cx="843175" cy="365975"/>
          </a:xfrm>
        </p:grpSpPr>
        <p:sp>
          <p:nvSpPr>
            <p:cNvPr id="1295" name="Google Shape;1295;p22"/>
            <p:cNvSpPr/>
            <p:nvPr/>
          </p:nvSpPr>
          <p:spPr>
            <a:xfrm>
              <a:off x="3468800" y="576950"/>
              <a:ext cx="28550" cy="28550"/>
            </a:xfrm>
            <a:custGeom>
              <a:avLst/>
              <a:gdLst/>
              <a:ahLst/>
              <a:cxnLst/>
              <a:rect l="l" t="t" r="r" b="b"/>
              <a:pathLst>
                <a:path w="1142" h="1142" fill="none" extrusionOk="0">
                  <a:moveTo>
                    <a:pt x="1141" y="114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6" name="Google Shape;1296;p22"/>
            <p:cNvSpPr/>
            <p:nvPr/>
          </p:nvSpPr>
          <p:spPr>
            <a:xfrm>
              <a:off x="3468800" y="510125"/>
              <a:ext cx="95850" cy="95375"/>
            </a:xfrm>
            <a:custGeom>
              <a:avLst/>
              <a:gdLst/>
              <a:ahLst/>
              <a:cxnLst/>
              <a:rect l="l" t="t" r="r" b="b"/>
              <a:pathLst>
                <a:path w="3834" h="3815" fill="none" extrusionOk="0">
                  <a:moveTo>
                    <a:pt x="1" y="0"/>
                  </a:moveTo>
                  <a:lnTo>
                    <a:pt x="3833" y="381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7" name="Google Shape;1297;p22"/>
            <p:cNvSpPr/>
            <p:nvPr/>
          </p:nvSpPr>
          <p:spPr>
            <a:xfrm>
              <a:off x="3468800" y="442825"/>
              <a:ext cx="162675" cy="162675"/>
            </a:xfrm>
            <a:custGeom>
              <a:avLst/>
              <a:gdLst/>
              <a:ahLst/>
              <a:cxnLst/>
              <a:rect l="l" t="t" r="r" b="b"/>
              <a:pathLst>
                <a:path w="6507" h="6507" fill="none" extrusionOk="0">
                  <a:moveTo>
                    <a:pt x="1" y="0"/>
                  </a:moveTo>
                  <a:lnTo>
                    <a:pt x="6507" y="650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8" name="Google Shape;1298;p22"/>
            <p:cNvSpPr/>
            <p:nvPr/>
          </p:nvSpPr>
          <p:spPr>
            <a:xfrm>
              <a:off x="3468800" y="375975"/>
              <a:ext cx="229975" cy="229525"/>
            </a:xfrm>
            <a:custGeom>
              <a:avLst/>
              <a:gdLst/>
              <a:ahLst/>
              <a:cxnLst/>
              <a:rect l="l" t="t" r="r" b="b"/>
              <a:pathLst>
                <a:path w="9199" h="9181" fill="none" extrusionOk="0">
                  <a:moveTo>
                    <a:pt x="1" y="1"/>
                  </a:moveTo>
                  <a:lnTo>
                    <a:pt x="9199" y="918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9" name="Google Shape;1299;p22"/>
            <p:cNvSpPr/>
            <p:nvPr/>
          </p:nvSpPr>
          <p:spPr>
            <a:xfrm>
              <a:off x="3468800" y="308675"/>
              <a:ext cx="297275" cy="296825"/>
            </a:xfrm>
            <a:custGeom>
              <a:avLst/>
              <a:gdLst/>
              <a:ahLst/>
              <a:cxnLst/>
              <a:rect l="l" t="t" r="r" b="b"/>
              <a:pathLst>
                <a:path w="11891" h="11873" fill="none" extrusionOk="0">
                  <a:moveTo>
                    <a:pt x="1" y="1"/>
                  </a:moveTo>
                  <a:lnTo>
                    <a:pt x="11891" y="118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0" name="Google Shape;1300;p22"/>
            <p:cNvSpPr/>
            <p:nvPr/>
          </p:nvSpPr>
          <p:spPr>
            <a:xfrm>
              <a:off x="3468800" y="241375"/>
              <a:ext cx="364125" cy="364125"/>
            </a:xfrm>
            <a:custGeom>
              <a:avLst/>
              <a:gdLst/>
              <a:ahLst/>
              <a:cxnLst/>
              <a:rect l="l" t="t" r="r" b="b"/>
              <a:pathLst>
                <a:path w="14565" h="14565" fill="none" extrusionOk="0">
                  <a:moveTo>
                    <a:pt x="1" y="1"/>
                  </a:moveTo>
                  <a:lnTo>
                    <a:pt x="14564" y="1456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1" name="Google Shape;1301;p22"/>
            <p:cNvSpPr/>
            <p:nvPr/>
          </p:nvSpPr>
          <p:spPr>
            <a:xfrm>
              <a:off x="353425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0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2" name="Google Shape;1302;p22"/>
            <p:cNvSpPr/>
            <p:nvPr/>
          </p:nvSpPr>
          <p:spPr>
            <a:xfrm>
              <a:off x="3601075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3" name="Google Shape;1303;p22"/>
            <p:cNvSpPr/>
            <p:nvPr/>
          </p:nvSpPr>
          <p:spPr>
            <a:xfrm>
              <a:off x="3668375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4" name="Google Shape;1304;p22"/>
            <p:cNvSpPr/>
            <p:nvPr/>
          </p:nvSpPr>
          <p:spPr>
            <a:xfrm>
              <a:off x="3735200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1" y="0"/>
                  </a:moveTo>
                  <a:lnTo>
                    <a:pt x="1465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5" name="Google Shape;1305;p22"/>
            <p:cNvSpPr/>
            <p:nvPr/>
          </p:nvSpPr>
          <p:spPr>
            <a:xfrm>
              <a:off x="38025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6" name="Google Shape;1306;p22"/>
            <p:cNvSpPr/>
            <p:nvPr/>
          </p:nvSpPr>
          <p:spPr>
            <a:xfrm>
              <a:off x="38698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7" name="Google Shape;1307;p22"/>
            <p:cNvSpPr/>
            <p:nvPr/>
          </p:nvSpPr>
          <p:spPr>
            <a:xfrm>
              <a:off x="3936650" y="239525"/>
              <a:ext cx="366425" cy="365975"/>
            </a:xfrm>
            <a:custGeom>
              <a:avLst/>
              <a:gdLst/>
              <a:ahLst/>
              <a:cxnLst/>
              <a:rect l="l" t="t" r="r" b="b"/>
              <a:pathLst>
                <a:path w="14657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8" name="Google Shape;1308;p22"/>
            <p:cNvSpPr/>
            <p:nvPr/>
          </p:nvSpPr>
          <p:spPr>
            <a:xfrm>
              <a:off x="4003950" y="239525"/>
              <a:ext cx="308025" cy="308000"/>
            </a:xfrm>
            <a:custGeom>
              <a:avLst/>
              <a:gdLst/>
              <a:ahLst/>
              <a:cxnLst/>
              <a:rect l="l" t="t" r="r" b="b"/>
              <a:pathLst>
                <a:path w="12321" h="12320" fill="none" extrusionOk="0">
                  <a:moveTo>
                    <a:pt x="0" y="0"/>
                  </a:moveTo>
                  <a:lnTo>
                    <a:pt x="12320" y="1232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9" name="Google Shape;1309;p22"/>
            <p:cNvSpPr/>
            <p:nvPr/>
          </p:nvSpPr>
          <p:spPr>
            <a:xfrm>
              <a:off x="4070775" y="239525"/>
              <a:ext cx="241200" cy="240700"/>
            </a:xfrm>
            <a:custGeom>
              <a:avLst/>
              <a:gdLst/>
              <a:ahLst/>
              <a:cxnLst/>
              <a:rect l="l" t="t" r="r" b="b"/>
              <a:pathLst>
                <a:path w="9648" h="9628" fill="none" extrusionOk="0">
                  <a:moveTo>
                    <a:pt x="1" y="0"/>
                  </a:moveTo>
                  <a:lnTo>
                    <a:pt x="9647" y="962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0" name="Google Shape;1310;p22"/>
            <p:cNvSpPr/>
            <p:nvPr/>
          </p:nvSpPr>
          <p:spPr>
            <a:xfrm>
              <a:off x="4138075" y="239525"/>
              <a:ext cx="173900" cy="173875"/>
            </a:xfrm>
            <a:custGeom>
              <a:avLst/>
              <a:gdLst/>
              <a:ahLst/>
              <a:cxnLst/>
              <a:rect l="l" t="t" r="r" b="b"/>
              <a:pathLst>
                <a:path w="6956" h="6955" fill="none" extrusionOk="0">
                  <a:moveTo>
                    <a:pt x="1" y="0"/>
                  </a:moveTo>
                  <a:lnTo>
                    <a:pt x="6955" y="695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1" name="Google Shape;1311;p22"/>
            <p:cNvSpPr/>
            <p:nvPr/>
          </p:nvSpPr>
          <p:spPr>
            <a:xfrm>
              <a:off x="4205375" y="239525"/>
              <a:ext cx="106600" cy="106575"/>
            </a:xfrm>
            <a:custGeom>
              <a:avLst/>
              <a:gdLst/>
              <a:ahLst/>
              <a:cxnLst/>
              <a:rect l="l" t="t" r="r" b="b"/>
              <a:pathLst>
                <a:path w="4264" h="4263" fill="none" extrusionOk="0">
                  <a:moveTo>
                    <a:pt x="1" y="0"/>
                  </a:moveTo>
                  <a:lnTo>
                    <a:pt x="4263" y="426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2" name="Google Shape;1312;p22"/>
            <p:cNvSpPr/>
            <p:nvPr/>
          </p:nvSpPr>
          <p:spPr>
            <a:xfrm>
              <a:off x="4272225" y="239525"/>
              <a:ext cx="39750" cy="39275"/>
            </a:xfrm>
            <a:custGeom>
              <a:avLst/>
              <a:gdLst/>
              <a:ahLst/>
              <a:cxnLst/>
              <a:rect l="l" t="t" r="r" b="b"/>
              <a:pathLst>
                <a:path w="1590" h="1571" fill="none" extrusionOk="0">
                  <a:moveTo>
                    <a:pt x="0" y="0"/>
                  </a:moveTo>
                  <a:lnTo>
                    <a:pt x="1589" y="157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13" name="Google Shape;1313;p22"/>
          <p:cNvGrpSpPr/>
          <p:nvPr/>
        </p:nvGrpSpPr>
        <p:grpSpPr>
          <a:xfrm>
            <a:off x="149566" y="220844"/>
            <a:ext cx="1228468" cy="237573"/>
            <a:chOff x="5589725" y="3057300"/>
            <a:chExt cx="352900" cy="68250"/>
          </a:xfrm>
        </p:grpSpPr>
        <p:sp>
          <p:nvSpPr>
            <p:cNvPr id="1314" name="Google Shape;1314;p22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5" name="Google Shape;1315;p22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6" name="Google Shape;1316;p22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7" name="Google Shape;1317;p22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8" name="Google Shape;1318;p22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9" name="Google Shape;1319;p22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0" name="Google Shape;1320;p22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1" name="Google Shape;1321;p22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2" name="Google Shape;1322;p22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3" name="Google Shape;1323;p22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4" name="Google Shape;1324;p22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5" name="Google Shape;1325;p22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26" name="Google Shape;1326;p22"/>
          <p:cNvSpPr txBox="1">
            <a:spLocks noGrp="1"/>
          </p:cNvSpPr>
          <p:nvPr>
            <p:ph type="title"/>
          </p:nvPr>
        </p:nvSpPr>
        <p:spPr>
          <a:xfrm>
            <a:off x="3130584" y="854567"/>
            <a:ext cx="5930800" cy="141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84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327" name="Google Shape;1327;p22"/>
          <p:cNvSpPr txBox="1">
            <a:spLocks noGrp="1"/>
          </p:cNvSpPr>
          <p:nvPr>
            <p:ph type="subTitle" idx="1"/>
          </p:nvPr>
        </p:nvSpPr>
        <p:spPr>
          <a:xfrm>
            <a:off x="3130533" y="1934773"/>
            <a:ext cx="5930800" cy="14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8" name="Google Shape;1328;p22"/>
          <p:cNvSpPr txBox="1"/>
          <p:nvPr/>
        </p:nvSpPr>
        <p:spPr>
          <a:xfrm>
            <a:off x="2652000" y="4574473"/>
            <a:ext cx="6888000" cy="7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CREDITS:</a:t>
            </a:r>
            <a:r>
              <a:rPr lang="en" sz="16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 This presentation template was created by </a:t>
            </a:r>
            <a:r>
              <a:rPr lang="en" sz="1600" b="1" u="sng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, and includes icons by </a:t>
            </a:r>
            <a:r>
              <a:rPr lang="en" sz="1600" b="1" u="sng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, and infographics &amp; images by </a:t>
            </a:r>
            <a:r>
              <a:rPr lang="en" sz="1600" b="1" u="sng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600" u="sng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endParaRPr sz="1600" b="1" u="sng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1322111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0" name="Google Shape;1330;p23"/>
          <p:cNvGrpSpPr/>
          <p:nvPr/>
        </p:nvGrpSpPr>
        <p:grpSpPr>
          <a:xfrm rot="-5400000">
            <a:off x="-526362" y="526360"/>
            <a:ext cx="1860044" cy="807341"/>
            <a:chOff x="3468800" y="239525"/>
            <a:chExt cx="843175" cy="365975"/>
          </a:xfrm>
        </p:grpSpPr>
        <p:sp>
          <p:nvSpPr>
            <p:cNvPr id="1331" name="Google Shape;1331;p23"/>
            <p:cNvSpPr/>
            <p:nvPr/>
          </p:nvSpPr>
          <p:spPr>
            <a:xfrm>
              <a:off x="4272225" y="239525"/>
              <a:ext cx="39750" cy="39275"/>
            </a:xfrm>
            <a:custGeom>
              <a:avLst/>
              <a:gdLst/>
              <a:ahLst/>
              <a:cxnLst/>
              <a:rect l="l" t="t" r="r" b="b"/>
              <a:pathLst>
                <a:path w="1590" h="1571" fill="none" extrusionOk="0">
                  <a:moveTo>
                    <a:pt x="0" y="0"/>
                  </a:moveTo>
                  <a:lnTo>
                    <a:pt x="1589" y="157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2" name="Google Shape;1332;p23"/>
            <p:cNvSpPr/>
            <p:nvPr/>
          </p:nvSpPr>
          <p:spPr>
            <a:xfrm>
              <a:off x="4205375" y="239525"/>
              <a:ext cx="106600" cy="106575"/>
            </a:xfrm>
            <a:custGeom>
              <a:avLst/>
              <a:gdLst/>
              <a:ahLst/>
              <a:cxnLst/>
              <a:rect l="l" t="t" r="r" b="b"/>
              <a:pathLst>
                <a:path w="4264" h="4263" fill="none" extrusionOk="0">
                  <a:moveTo>
                    <a:pt x="1" y="0"/>
                  </a:moveTo>
                  <a:lnTo>
                    <a:pt x="4263" y="426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3" name="Google Shape;1333;p23"/>
            <p:cNvSpPr/>
            <p:nvPr/>
          </p:nvSpPr>
          <p:spPr>
            <a:xfrm>
              <a:off x="4138075" y="239525"/>
              <a:ext cx="173900" cy="173875"/>
            </a:xfrm>
            <a:custGeom>
              <a:avLst/>
              <a:gdLst/>
              <a:ahLst/>
              <a:cxnLst/>
              <a:rect l="l" t="t" r="r" b="b"/>
              <a:pathLst>
                <a:path w="6956" h="6955" fill="none" extrusionOk="0">
                  <a:moveTo>
                    <a:pt x="1" y="0"/>
                  </a:moveTo>
                  <a:lnTo>
                    <a:pt x="6955" y="695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4" name="Google Shape;1334;p23"/>
            <p:cNvSpPr/>
            <p:nvPr/>
          </p:nvSpPr>
          <p:spPr>
            <a:xfrm>
              <a:off x="4070775" y="239525"/>
              <a:ext cx="241200" cy="240700"/>
            </a:xfrm>
            <a:custGeom>
              <a:avLst/>
              <a:gdLst/>
              <a:ahLst/>
              <a:cxnLst/>
              <a:rect l="l" t="t" r="r" b="b"/>
              <a:pathLst>
                <a:path w="9648" h="9628" fill="none" extrusionOk="0">
                  <a:moveTo>
                    <a:pt x="1" y="0"/>
                  </a:moveTo>
                  <a:lnTo>
                    <a:pt x="9647" y="962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5" name="Google Shape;1335;p23"/>
            <p:cNvSpPr/>
            <p:nvPr/>
          </p:nvSpPr>
          <p:spPr>
            <a:xfrm>
              <a:off x="4003950" y="239525"/>
              <a:ext cx="308025" cy="308000"/>
            </a:xfrm>
            <a:custGeom>
              <a:avLst/>
              <a:gdLst/>
              <a:ahLst/>
              <a:cxnLst/>
              <a:rect l="l" t="t" r="r" b="b"/>
              <a:pathLst>
                <a:path w="12321" h="12320" fill="none" extrusionOk="0">
                  <a:moveTo>
                    <a:pt x="0" y="0"/>
                  </a:moveTo>
                  <a:lnTo>
                    <a:pt x="12320" y="1232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6" name="Google Shape;1336;p23"/>
            <p:cNvSpPr/>
            <p:nvPr/>
          </p:nvSpPr>
          <p:spPr>
            <a:xfrm>
              <a:off x="3936650" y="239525"/>
              <a:ext cx="366425" cy="365975"/>
            </a:xfrm>
            <a:custGeom>
              <a:avLst/>
              <a:gdLst/>
              <a:ahLst/>
              <a:cxnLst/>
              <a:rect l="l" t="t" r="r" b="b"/>
              <a:pathLst>
                <a:path w="14657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7" name="Google Shape;1337;p23"/>
            <p:cNvSpPr/>
            <p:nvPr/>
          </p:nvSpPr>
          <p:spPr>
            <a:xfrm>
              <a:off x="38698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8" name="Google Shape;1338;p23"/>
            <p:cNvSpPr/>
            <p:nvPr/>
          </p:nvSpPr>
          <p:spPr>
            <a:xfrm>
              <a:off x="38025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9" name="Google Shape;1339;p23"/>
            <p:cNvSpPr/>
            <p:nvPr/>
          </p:nvSpPr>
          <p:spPr>
            <a:xfrm>
              <a:off x="3735200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1" y="0"/>
                  </a:moveTo>
                  <a:lnTo>
                    <a:pt x="1465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0" name="Google Shape;1340;p23"/>
            <p:cNvSpPr/>
            <p:nvPr/>
          </p:nvSpPr>
          <p:spPr>
            <a:xfrm>
              <a:off x="3668375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1" name="Google Shape;1341;p23"/>
            <p:cNvSpPr/>
            <p:nvPr/>
          </p:nvSpPr>
          <p:spPr>
            <a:xfrm>
              <a:off x="3601075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2" name="Google Shape;1342;p23"/>
            <p:cNvSpPr/>
            <p:nvPr/>
          </p:nvSpPr>
          <p:spPr>
            <a:xfrm>
              <a:off x="353425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0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3" name="Google Shape;1343;p23"/>
            <p:cNvSpPr/>
            <p:nvPr/>
          </p:nvSpPr>
          <p:spPr>
            <a:xfrm>
              <a:off x="3468800" y="241375"/>
              <a:ext cx="364125" cy="364125"/>
            </a:xfrm>
            <a:custGeom>
              <a:avLst/>
              <a:gdLst/>
              <a:ahLst/>
              <a:cxnLst/>
              <a:rect l="l" t="t" r="r" b="b"/>
              <a:pathLst>
                <a:path w="14565" h="14565" fill="none" extrusionOk="0">
                  <a:moveTo>
                    <a:pt x="1" y="1"/>
                  </a:moveTo>
                  <a:lnTo>
                    <a:pt x="14564" y="1456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4" name="Google Shape;1344;p23"/>
            <p:cNvSpPr/>
            <p:nvPr/>
          </p:nvSpPr>
          <p:spPr>
            <a:xfrm>
              <a:off x="3468800" y="308675"/>
              <a:ext cx="297275" cy="296825"/>
            </a:xfrm>
            <a:custGeom>
              <a:avLst/>
              <a:gdLst/>
              <a:ahLst/>
              <a:cxnLst/>
              <a:rect l="l" t="t" r="r" b="b"/>
              <a:pathLst>
                <a:path w="11891" h="11873" fill="none" extrusionOk="0">
                  <a:moveTo>
                    <a:pt x="1" y="1"/>
                  </a:moveTo>
                  <a:lnTo>
                    <a:pt x="11891" y="118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5" name="Google Shape;1345;p23"/>
            <p:cNvSpPr/>
            <p:nvPr/>
          </p:nvSpPr>
          <p:spPr>
            <a:xfrm>
              <a:off x="3468800" y="375975"/>
              <a:ext cx="229975" cy="229525"/>
            </a:xfrm>
            <a:custGeom>
              <a:avLst/>
              <a:gdLst/>
              <a:ahLst/>
              <a:cxnLst/>
              <a:rect l="l" t="t" r="r" b="b"/>
              <a:pathLst>
                <a:path w="9199" h="9181" fill="none" extrusionOk="0">
                  <a:moveTo>
                    <a:pt x="1" y="1"/>
                  </a:moveTo>
                  <a:lnTo>
                    <a:pt x="9199" y="918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6" name="Google Shape;1346;p23"/>
            <p:cNvSpPr/>
            <p:nvPr/>
          </p:nvSpPr>
          <p:spPr>
            <a:xfrm>
              <a:off x="3468800" y="442825"/>
              <a:ext cx="162675" cy="162675"/>
            </a:xfrm>
            <a:custGeom>
              <a:avLst/>
              <a:gdLst/>
              <a:ahLst/>
              <a:cxnLst/>
              <a:rect l="l" t="t" r="r" b="b"/>
              <a:pathLst>
                <a:path w="6507" h="6507" fill="none" extrusionOk="0">
                  <a:moveTo>
                    <a:pt x="1" y="0"/>
                  </a:moveTo>
                  <a:lnTo>
                    <a:pt x="6507" y="650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7" name="Google Shape;1347;p23"/>
            <p:cNvSpPr/>
            <p:nvPr/>
          </p:nvSpPr>
          <p:spPr>
            <a:xfrm>
              <a:off x="3468800" y="510125"/>
              <a:ext cx="95850" cy="95375"/>
            </a:xfrm>
            <a:custGeom>
              <a:avLst/>
              <a:gdLst/>
              <a:ahLst/>
              <a:cxnLst/>
              <a:rect l="l" t="t" r="r" b="b"/>
              <a:pathLst>
                <a:path w="3834" h="3815" fill="none" extrusionOk="0">
                  <a:moveTo>
                    <a:pt x="1" y="0"/>
                  </a:moveTo>
                  <a:lnTo>
                    <a:pt x="3833" y="381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8" name="Google Shape;1348;p23"/>
            <p:cNvSpPr/>
            <p:nvPr/>
          </p:nvSpPr>
          <p:spPr>
            <a:xfrm>
              <a:off x="3468800" y="576950"/>
              <a:ext cx="28550" cy="28550"/>
            </a:xfrm>
            <a:custGeom>
              <a:avLst/>
              <a:gdLst/>
              <a:ahLst/>
              <a:cxnLst/>
              <a:rect l="l" t="t" r="r" b="b"/>
              <a:pathLst>
                <a:path w="1142" h="1142" fill="none" extrusionOk="0">
                  <a:moveTo>
                    <a:pt x="1141" y="114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49" name="Google Shape;1349;p23"/>
          <p:cNvGrpSpPr/>
          <p:nvPr/>
        </p:nvGrpSpPr>
        <p:grpSpPr>
          <a:xfrm rot="-5400000">
            <a:off x="10858438" y="526360"/>
            <a:ext cx="1860044" cy="807341"/>
            <a:chOff x="3468800" y="239525"/>
            <a:chExt cx="843175" cy="365975"/>
          </a:xfrm>
        </p:grpSpPr>
        <p:sp>
          <p:nvSpPr>
            <p:cNvPr id="1350" name="Google Shape;1350;p23"/>
            <p:cNvSpPr/>
            <p:nvPr/>
          </p:nvSpPr>
          <p:spPr>
            <a:xfrm>
              <a:off x="4272225" y="239525"/>
              <a:ext cx="39750" cy="39275"/>
            </a:xfrm>
            <a:custGeom>
              <a:avLst/>
              <a:gdLst/>
              <a:ahLst/>
              <a:cxnLst/>
              <a:rect l="l" t="t" r="r" b="b"/>
              <a:pathLst>
                <a:path w="1590" h="1571" fill="none" extrusionOk="0">
                  <a:moveTo>
                    <a:pt x="0" y="0"/>
                  </a:moveTo>
                  <a:lnTo>
                    <a:pt x="1589" y="157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1" name="Google Shape;1351;p23"/>
            <p:cNvSpPr/>
            <p:nvPr/>
          </p:nvSpPr>
          <p:spPr>
            <a:xfrm>
              <a:off x="4205375" y="239525"/>
              <a:ext cx="106600" cy="106575"/>
            </a:xfrm>
            <a:custGeom>
              <a:avLst/>
              <a:gdLst/>
              <a:ahLst/>
              <a:cxnLst/>
              <a:rect l="l" t="t" r="r" b="b"/>
              <a:pathLst>
                <a:path w="4264" h="4263" fill="none" extrusionOk="0">
                  <a:moveTo>
                    <a:pt x="1" y="0"/>
                  </a:moveTo>
                  <a:lnTo>
                    <a:pt x="4263" y="426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2" name="Google Shape;1352;p23"/>
            <p:cNvSpPr/>
            <p:nvPr/>
          </p:nvSpPr>
          <p:spPr>
            <a:xfrm>
              <a:off x="4138075" y="239525"/>
              <a:ext cx="173900" cy="173875"/>
            </a:xfrm>
            <a:custGeom>
              <a:avLst/>
              <a:gdLst/>
              <a:ahLst/>
              <a:cxnLst/>
              <a:rect l="l" t="t" r="r" b="b"/>
              <a:pathLst>
                <a:path w="6956" h="6955" fill="none" extrusionOk="0">
                  <a:moveTo>
                    <a:pt x="1" y="0"/>
                  </a:moveTo>
                  <a:lnTo>
                    <a:pt x="6955" y="695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3" name="Google Shape;1353;p23"/>
            <p:cNvSpPr/>
            <p:nvPr/>
          </p:nvSpPr>
          <p:spPr>
            <a:xfrm>
              <a:off x="4070775" y="239525"/>
              <a:ext cx="241200" cy="240700"/>
            </a:xfrm>
            <a:custGeom>
              <a:avLst/>
              <a:gdLst/>
              <a:ahLst/>
              <a:cxnLst/>
              <a:rect l="l" t="t" r="r" b="b"/>
              <a:pathLst>
                <a:path w="9648" h="9628" fill="none" extrusionOk="0">
                  <a:moveTo>
                    <a:pt x="1" y="0"/>
                  </a:moveTo>
                  <a:lnTo>
                    <a:pt x="9647" y="962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4" name="Google Shape;1354;p23"/>
            <p:cNvSpPr/>
            <p:nvPr/>
          </p:nvSpPr>
          <p:spPr>
            <a:xfrm>
              <a:off x="4003950" y="239525"/>
              <a:ext cx="308025" cy="308000"/>
            </a:xfrm>
            <a:custGeom>
              <a:avLst/>
              <a:gdLst/>
              <a:ahLst/>
              <a:cxnLst/>
              <a:rect l="l" t="t" r="r" b="b"/>
              <a:pathLst>
                <a:path w="12321" h="12320" fill="none" extrusionOk="0">
                  <a:moveTo>
                    <a:pt x="0" y="0"/>
                  </a:moveTo>
                  <a:lnTo>
                    <a:pt x="12320" y="1232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5" name="Google Shape;1355;p23"/>
            <p:cNvSpPr/>
            <p:nvPr/>
          </p:nvSpPr>
          <p:spPr>
            <a:xfrm>
              <a:off x="3936650" y="239525"/>
              <a:ext cx="366425" cy="365975"/>
            </a:xfrm>
            <a:custGeom>
              <a:avLst/>
              <a:gdLst/>
              <a:ahLst/>
              <a:cxnLst/>
              <a:rect l="l" t="t" r="r" b="b"/>
              <a:pathLst>
                <a:path w="14657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6" name="Google Shape;1356;p23"/>
            <p:cNvSpPr/>
            <p:nvPr/>
          </p:nvSpPr>
          <p:spPr>
            <a:xfrm>
              <a:off x="38698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7" name="Google Shape;1357;p23"/>
            <p:cNvSpPr/>
            <p:nvPr/>
          </p:nvSpPr>
          <p:spPr>
            <a:xfrm>
              <a:off x="38025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8" name="Google Shape;1358;p23"/>
            <p:cNvSpPr/>
            <p:nvPr/>
          </p:nvSpPr>
          <p:spPr>
            <a:xfrm>
              <a:off x="3735200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1" y="0"/>
                  </a:moveTo>
                  <a:lnTo>
                    <a:pt x="1465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9" name="Google Shape;1359;p23"/>
            <p:cNvSpPr/>
            <p:nvPr/>
          </p:nvSpPr>
          <p:spPr>
            <a:xfrm>
              <a:off x="3668375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0" name="Google Shape;1360;p23"/>
            <p:cNvSpPr/>
            <p:nvPr/>
          </p:nvSpPr>
          <p:spPr>
            <a:xfrm>
              <a:off x="3601075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1" name="Google Shape;1361;p23"/>
            <p:cNvSpPr/>
            <p:nvPr/>
          </p:nvSpPr>
          <p:spPr>
            <a:xfrm>
              <a:off x="353425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0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2" name="Google Shape;1362;p23"/>
            <p:cNvSpPr/>
            <p:nvPr/>
          </p:nvSpPr>
          <p:spPr>
            <a:xfrm>
              <a:off x="3468800" y="241375"/>
              <a:ext cx="364125" cy="364125"/>
            </a:xfrm>
            <a:custGeom>
              <a:avLst/>
              <a:gdLst/>
              <a:ahLst/>
              <a:cxnLst/>
              <a:rect l="l" t="t" r="r" b="b"/>
              <a:pathLst>
                <a:path w="14565" h="14565" fill="none" extrusionOk="0">
                  <a:moveTo>
                    <a:pt x="1" y="1"/>
                  </a:moveTo>
                  <a:lnTo>
                    <a:pt x="14564" y="1456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3" name="Google Shape;1363;p23"/>
            <p:cNvSpPr/>
            <p:nvPr/>
          </p:nvSpPr>
          <p:spPr>
            <a:xfrm>
              <a:off x="3468800" y="308675"/>
              <a:ext cx="297275" cy="296825"/>
            </a:xfrm>
            <a:custGeom>
              <a:avLst/>
              <a:gdLst/>
              <a:ahLst/>
              <a:cxnLst/>
              <a:rect l="l" t="t" r="r" b="b"/>
              <a:pathLst>
                <a:path w="11891" h="11873" fill="none" extrusionOk="0">
                  <a:moveTo>
                    <a:pt x="1" y="1"/>
                  </a:moveTo>
                  <a:lnTo>
                    <a:pt x="11891" y="118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4" name="Google Shape;1364;p23"/>
            <p:cNvSpPr/>
            <p:nvPr/>
          </p:nvSpPr>
          <p:spPr>
            <a:xfrm>
              <a:off x="3468800" y="375975"/>
              <a:ext cx="229975" cy="229525"/>
            </a:xfrm>
            <a:custGeom>
              <a:avLst/>
              <a:gdLst/>
              <a:ahLst/>
              <a:cxnLst/>
              <a:rect l="l" t="t" r="r" b="b"/>
              <a:pathLst>
                <a:path w="9199" h="9181" fill="none" extrusionOk="0">
                  <a:moveTo>
                    <a:pt x="1" y="1"/>
                  </a:moveTo>
                  <a:lnTo>
                    <a:pt x="9199" y="918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5" name="Google Shape;1365;p23"/>
            <p:cNvSpPr/>
            <p:nvPr/>
          </p:nvSpPr>
          <p:spPr>
            <a:xfrm>
              <a:off x="3468800" y="442825"/>
              <a:ext cx="162675" cy="162675"/>
            </a:xfrm>
            <a:custGeom>
              <a:avLst/>
              <a:gdLst/>
              <a:ahLst/>
              <a:cxnLst/>
              <a:rect l="l" t="t" r="r" b="b"/>
              <a:pathLst>
                <a:path w="6507" h="6507" fill="none" extrusionOk="0">
                  <a:moveTo>
                    <a:pt x="1" y="0"/>
                  </a:moveTo>
                  <a:lnTo>
                    <a:pt x="6507" y="650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6" name="Google Shape;1366;p23"/>
            <p:cNvSpPr/>
            <p:nvPr/>
          </p:nvSpPr>
          <p:spPr>
            <a:xfrm>
              <a:off x="3468800" y="510125"/>
              <a:ext cx="95850" cy="95375"/>
            </a:xfrm>
            <a:custGeom>
              <a:avLst/>
              <a:gdLst/>
              <a:ahLst/>
              <a:cxnLst/>
              <a:rect l="l" t="t" r="r" b="b"/>
              <a:pathLst>
                <a:path w="3834" h="3815" fill="none" extrusionOk="0">
                  <a:moveTo>
                    <a:pt x="1" y="0"/>
                  </a:moveTo>
                  <a:lnTo>
                    <a:pt x="3833" y="381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7" name="Google Shape;1367;p23"/>
            <p:cNvSpPr/>
            <p:nvPr/>
          </p:nvSpPr>
          <p:spPr>
            <a:xfrm>
              <a:off x="3468800" y="576950"/>
              <a:ext cx="28550" cy="28550"/>
            </a:xfrm>
            <a:custGeom>
              <a:avLst/>
              <a:gdLst/>
              <a:ahLst/>
              <a:cxnLst/>
              <a:rect l="l" t="t" r="r" b="b"/>
              <a:pathLst>
                <a:path w="1142" h="1142" fill="none" extrusionOk="0">
                  <a:moveTo>
                    <a:pt x="1141" y="114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68" name="Google Shape;1368;p23"/>
          <p:cNvGrpSpPr/>
          <p:nvPr/>
        </p:nvGrpSpPr>
        <p:grpSpPr>
          <a:xfrm>
            <a:off x="5384554" y="215255"/>
            <a:ext cx="1422893" cy="275165"/>
            <a:chOff x="5589725" y="3057300"/>
            <a:chExt cx="352900" cy="68250"/>
          </a:xfrm>
        </p:grpSpPr>
        <p:sp>
          <p:nvSpPr>
            <p:cNvPr id="1369" name="Google Shape;1369;p23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0" name="Google Shape;1370;p23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1" name="Google Shape;1371;p23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2" name="Google Shape;1372;p23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3" name="Google Shape;1373;p23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4" name="Google Shape;1374;p23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5" name="Google Shape;1375;p23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6" name="Google Shape;1376;p23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7" name="Google Shape;1377;p23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8" name="Google Shape;1378;p23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9" name="Google Shape;1379;p23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0" name="Google Shape;1380;p23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81" name="Google Shape;1381;p23"/>
          <p:cNvSpPr/>
          <p:nvPr/>
        </p:nvSpPr>
        <p:spPr>
          <a:xfrm>
            <a:off x="0" y="5713967"/>
            <a:ext cx="12192000" cy="114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Inter"/>
              <a:ea typeface="Inter"/>
              <a:cs typeface="Inter"/>
              <a:sym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32902319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1_Title and two column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10567" y="2"/>
            <a:ext cx="12170868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567" y="2"/>
            <a:ext cx="12170868" cy="6857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7" name="Google Shape;77;p5"/>
          <p:cNvGrpSpPr/>
          <p:nvPr/>
        </p:nvGrpSpPr>
        <p:grpSpPr>
          <a:xfrm>
            <a:off x="-270600" y="-2032316"/>
            <a:ext cx="13211933" cy="7799917"/>
            <a:chOff x="-202950" y="-1524237"/>
            <a:chExt cx="9908950" cy="5849938"/>
          </a:xfrm>
        </p:grpSpPr>
        <p:sp>
          <p:nvSpPr>
            <p:cNvPr id="78" name="Google Shape;78;p5"/>
            <p:cNvSpPr/>
            <p:nvPr/>
          </p:nvSpPr>
          <p:spPr>
            <a:xfrm rot="10800000" flipH="1">
              <a:off x="-202950" y="-430750"/>
              <a:ext cx="3429000" cy="851400"/>
            </a:xfrm>
            <a:prstGeom prst="round1Rect">
              <a:avLst>
                <a:gd name="adj" fmla="val 16667"/>
              </a:avLst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grpSp>
          <p:nvGrpSpPr>
            <p:cNvPr id="79" name="Google Shape;79;p5"/>
            <p:cNvGrpSpPr/>
            <p:nvPr/>
          </p:nvGrpSpPr>
          <p:grpSpPr>
            <a:xfrm>
              <a:off x="8719875" y="2230200"/>
              <a:ext cx="986125" cy="2095500"/>
              <a:chOff x="7631225" y="2241175"/>
              <a:chExt cx="986125" cy="2095500"/>
            </a:xfrm>
          </p:grpSpPr>
          <p:cxnSp>
            <p:nvCxnSpPr>
              <p:cNvPr id="80" name="Google Shape;80;p5"/>
              <p:cNvCxnSpPr/>
              <p:nvPr/>
            </p:nvCxnSpPr>
            <p:spPr>
              <a:xfrm>
                <a:off x="7631225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" name="Google Shape;81;p5"/>
              <p:cNvCxnSpPr/>
              <p:nvPr/>
            </p:nvCxnSpPr>
            <p:spPr>
              <a:xfrm>
                <a:off x="7707081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" name="Google Shape;82;p5"/>
              <p:cNvCxnSpPr/>
              <p:nvPr/>
            </p:nvCxnSpPr>
            <p:spPr>
              <a:xfrm>
                <a:off x="7782937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" name="Google Shape;83;p5"/>
              <p:cNvCxnSpPr/>
              <p:nvPr/>
            </p:nvCxnSpPr>
            <p:spPr>
              <a:xfrm>
                <a:off x="7858792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4" name="Google Shape;84;p5"/>
              <p:cNvCxnSpPr/>
              <p:nvPr/>
            </p:nvCxnSpPr>
            <p:spPr>
              <a:xfrm>
                <a:off x="8010504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5" name="Google Shape;85;p5"/>
              <p:cNvCxnSpPr/>
              <p:nvPr/>
            </p:nvCxnSpPr>
            <p:spPr>
              <a:xfrm>
                <a:off x="8162215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6" name="Google Shape;86;p5"/>
              <p:cNvCxnSpPr/>
              <p:nvPr/>
            </p:nvCxnSpPr>
            <p:spPr>
              <a:xfrm>
                <a:off x="8313927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7" name="Google Shape;87;p5"/>
              <p:cNvCxnSpPr/>
              <p:nvPr/>
            </p:nvCxnSpPr>
            <p:spPr>
              <a:xfrm>
                <a:off x="7934648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8" name="Google Shape;88;p5"/>
              <p:cNvCxnSpPr/>
              <p:nvPr/>
            </p:nvCxnSpPr>
            <p:spPr>
              <a:xfrm>
                <a:off x="8086360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9" name="Google Shape;89;p5"/>
              <p:cNvCxnSpPr/>
              <p:nvPr/>
            </p:nvCxnSpPr>
            <p:spPr>
              <a:xfrm>
                <a:off x="8238071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0" name="Google Shape;90;p5"/>
              <p:cNvCxnSpPr/>
              <p:nvPr/>
            </p:nvCxnSpPr>
            <p:spPr>
              <a:xfrm>
                <a:off x="8389783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1" name="Google Shape;91;p5"/>
              <p:cNvCxnSpPr/>
              <p:nvPr/>
            </p:nvCxnSpPr>
            <p:spPr>
              <a:xfrm>
                <a:off x="8465638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2" name="Google Shape;92;p5"/>
              <p:cNvCxnSpPr/>
              <p:nvPr/>
            </p:nvCxnSpPr>
            <p:spPr>
              <a:xfrm>
                <a:off x="8541494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3" name="Google Shape;93;p5"/>
              <p:cNvCxnSpPr/>
              <p:nvPr/>
            </p:nvCxnSpPr>
            <p:spPr>
              <a:xfrm>
                <a:off x="8617350" y="2241175"/>
                <a:ext cx="0" cy="209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94" name="Google Shape;94;p5"/>
            <p:cNvGrpSpPr/>
            <p:nvPr/>
          </p:nvGrpSpPr>
          <p:grpSpPr>
            <a:xfrm>
              <a:off x="4865588" y="-1524237"/>
              <a:ext cx="1885275" cy="1884250"/>
              <a:chOff x="2609275" y="3149350"/>
              <a:chExt cx="1885275" cy="1884250"/>
            </a:xfrm>
          </p:grpSpPr>
          <p:sp>
            <p:nvSpPr>
              <p:cNvPr id="95" name="Google Shape;95;p5"/>
              <p:cNvSpPr/>
              <p:nvPr/>
            </p:nvSpPr>
            <p:spPr>
              <a:xfrm>
                <a:off x="3923900" y="3224950"/>
                <a:ext cx="494025" cy="495025"/>
              </a:xfrm>
              <a:custGeom>
                <a:avLst/>
                <a:gdLst/>
                <a:ahLst/>
                <a:cxnLst/>
                <a:rect l="l" t="t" r="r" b="b"/>
                <a:pathLst>
                  <a:path w="19761" h="19801" extrusionOk="0">
                    <a:moveTo>
                      <a:pt x="485" y="202"/>
                    </a:moveTo>
                    <a:cubicBezTo>
                      <a:pt x="323" y="162"/>
                      <a:pt x="162" y="81"/>
                      <a:pt x="1" y="1"/>
                    </a:cubicBezTo>
                    <a:lnTo>
                      <a:pt x="19761" y="19801"/>
                    </a:lnTo>
                    <a:cubicBezTo>
                      <a:pt x="19720" y="19640"/>
                      <a:pt x="19640" y="19478"/>
                      <a:pt x="19559" y="19317"/>
                    </a:cubicBezTo>
                    <a:lnTo>
                      <a:pt x="485" y="20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" name="Google Shape;96;p5"/>
              <p:cNvSpPr/>
              <p:nvPr/>
            </p:nvSpPr>
            <p:spPr>
              <a:xfrm>
                <a:off x="3725300" y="3164475"/>
                <a:ext cx="753125" cy="753100"/>
              </a:xfrm>
              <a:custGeom>
                <a:avLst/>
                <a:gdLst/>
                <a:ahLst/>
                <a:cxnLst/>
                <a:rect l="l" t="t" r="r" b="b"/>
                <a:pathLst>
                  <a:path w="30125" h="30124" extrusionOk="0">
                    <a:moveTo>
                      <a:pt x="323" y="81"/>
                    </a:moveTo>
                    <a:cubicBezTo>
                      <a:pt x="202" y="41"/>
                      <a:pt x="122" y="41"/>
                      <a:pt x="1" y="0"/>
                    </a:cubicBezTo>
                    <a:lnTo>
                      <a:pt x="30124" y="30124"/>
                    </a:lnTo>
                    <a:cubicBezTo>
                      <a:pt x="30084" y="30043"/>
                      <a:pt x="30084" y="29922"/>
                      <a:pt x="30043" y="29801"/>
                    </a:cubicBezTo>
                    <a:lnTo>
                      <a:pt x="323" y="8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" name="Google Shape;97;p5"/>
              <p:cNvSpPr/>
              <p:nvPr/>
            </p:nvSpPr>
            <p:spPr>
              <a:xfrm>
                <a:off x="3572075" y="3149350"/>
                <a:ext cx="922475" cy="922475"/>
              </a:xfrm>
              <a:custGeom>
                <a:avLst/>
                <a:gdLst/>
                <a:ahLst/>
                <a:cxnLst/>
                <a:rect l="l" t="t" r="r" b="b"/>
                <a:pathLst>
                  <a:path w="36899" h="36899" extrusionOk="0">
                    <a:moveTo>
                      <a:pt x="282" y="0"/>
                    </a:moveTo>
                    <a:cubicBezTo>
                      <a:pt x="161" y="0"/>
                      <a:pt x="81" y="0"/>
                      <a:pt x="0" y="0"/>
                    </a:cubicBezTo>
                    <a:lnTo>
                      <a:pt x="36898" y="36899"/>
                    </a:lnTo>
                    <a:cubicBezTo>
                      <a:pt x="36898" y="36778"/>
                      <a:pt x="36898" y="36697"/>
                      <a:pt x="36858" y="36616"/>
                    </a:cubicBezTo>
                    <a:lnTo>
                      <a:pt x="28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" name="Google Shape;98;p5"/>
              <p:cNvSpPr/>
              <p:nvPr/>
            </p:nvSpPr>
            <p:spPr>
              <a:xfrm>
                <a:off x="3440000" y="3154400"/>
                <a:ext cx="1048500" cy="1048500"/>
              </a:xfrm>
              <a:custGeom>
                <a:avLst/>
                <a:gdLst/>
                <a:ahLst/>
                <a:cxnLst/>
                <a:rect l="l" t="t" r="r" b="b"/>
                <a:pathLst>
                  <a:path w="41940" h="41940" extrusionOk="0">
                    <a:moveTo>
                      <a:pt x="242" y="0"/>
                    </a:moveTo>
                    <a:cubicBezTo>
                      <a:pt x="162" y="40"/>
                      <a:pt x="81" y="40"/>
                      <a:pt x="0" y="40"/>
                    </a:cubicBezTo>
                    <a:lnTo>
                      <a:pt x="41899" y="41939"/>
                    </a:lnTo>
                    <a:cubicBezTo>
                      <a:pt x="41899" y="41858"/>
                      <a:pt x="41939" y="41778"/>
                      <a:pt x="41939" y="4169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" name="Google Shape;99;p5"/>
              <p:cNvSpPr/>
              <p:nvPr/>
            </p:nvSpPr>
            <p:spPr>
              <a:xfrm>
                <a:off x="3323050" y="3175550"/>
                <a:ext cx="1145275" cy="1144275"/>
              </a:xfrm>
              <a:custGeom>
                <a:avLst/>
                <a:gdLst/>
                <a:ahLst/>
                <a:cxnLst/>
                <a:rect l="l" t="t" r="r" b="b"/>
                <a:pathLst>
                  <a:path w="45811" h="45771" extrusionOk="0">
                    <a:moveTo>
                      <a:pt x="243" y="1"/>
                    </a:moveTo>
                    <a:cubicBezTo>
                      <a:pt x="162" y="1"/>
                      <a:pt x="81" y="41"/>
                      <a:pt x="1" y="41"/>
                    </a:cubicBezTo>
                    <a:lnTo>
                      <a:pt x="45730" y="45771"/>
                    </a:lnTo>
                    <a:cubicBezTo>
                      <a:pt x="45771" y="45690"/>
                      <a:pt x="45771" y="45610"/>
                      <a:pt x="45811" y="4556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" name="Google Shape;100;p5"/>
              <p:cNvSpPr/>
              <p:nvPr/>
            </p:nvSpPr>
            <p:spPr>
              <a:xfrm>
                <a:off x="3218200" y="3207825"/>
                <a:ext cx="1216875" cy="1216850"/>
              </a:xfrm>
              <a:custGeom>
                <a:avLst/>
                <a:gdLst/>
                <a:ahLst/>
                <a:cxnLst/>
                <a:rect l="l" t="t" r="r" b="b"/>
                <a:pathLst>
                  <a:path w="48675" h="48674" extrusionOk="0">
                    <a:moveTo>
                      <a:pt x="202" y="0"/>
                    </a:moveTo>
                    <a:cubicBezTo>
                      <a:pt x="122" y="0"/>
                      <a:pt x="81" y="41"/>
                      <a:pt x="1" y="81"/>
                    </a:cubicBezTo>
                    <a:lnTo>
                      <a:pt x="48593" y="48674"/>
                    </a:lnTo>
                    <a:cubicBezTo>
                      <a:pt x="48634" y="48633"/>
                      <a:pt x="48674" y="48553"/>
                      <a:pt x="48674" y="4847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" name="Google Shape;101;p5"/>
              <p:cNvSpPr/>
              <p:nvPr/>
            </p:nvSpPr>
            <p:spPr>
              <a:xfrm>
                <a:off x="3122425" y="3249150"/>
                <a:ext cx="1271300" cy="1271300"/>
              </a:xfrm>
              <a:custGeom>
                <a:avLst/>
                <a:gdLst/>
                <a:ahLst/>
                <a:cxnLst/>
                <a:rect l="l" t="t" r="r" b="b"/>
                <a:pathLst>
                  <a:path w="50852" h="50852" extrusionOk="0">
                    <a:moveTo>
                      <a:pt x="202" y="1"/>
                    </a:moveTo>
                    <a:cubicBezTo>
                      <a:pt x="122" y="41"/>
                      <a:pt x="81" y="81"/>
                      <a:pt x="1" y="122"/>
                    </a:cubicBezTo>
                    <a:lnTo>
                      <a:pt x="50771" y="50852"/>
                    </a:lnTo>
                    <a:cubicBezTo>
                      <a:pt x="50771" y="50811"/>
                      <a:pt x="50811" y="50731"/>
                      <a:pt x="50852" y="5069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" name="Google Shape;102;p5"/>
              <p:cNvSpPr/>
              <p:nvPr/>
            </p:nvSpPr>
            <p:spPr>
              <a:xfrm>
                <a:off x="3035725" y="3299550"/>
                <a:ext cx="1307600" cy="1308625"/>
              </a:xfrm>
              <a:custGeom>
                <a:avLst/>
                <a:gdLst/>
                <a:ahLst/>
                <a:cxnLst/>
                <a:rect l="l" t="t" r="r" b="b"/>
                <a:pathLst>
                  <a:path w="52304" h="52345" extrusionOk="0">
                    <a:moveTo>
                      <a:pt x="162" y="1"/>
                    </a:moveTo>
                    <a:cubicBezTo>
                      <a:pt x="81" y="41"/>
                      <a:pt x="41" y="82"/>
                      <a:pt x="1" y="122"/>
                    </a:cubicBezTo>
                    <a:lnTo>
                      <a:pt x="52182" y="52344"/>
                    </a:lnTo>
                    <a:cubicBezTo>
                      <a:pt x="52223" y="52263"/>
                      <a:pt x="52263" y="52223"/>
                      <a:pt x="52303" y="5218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" name="Google Shape;103;p5"/>
              <p:cNvSpPr/>
              <p:nvPr/>
            </p:nvSpPr>
            <p:spPr>
              <a:xfrm>
                <a:off x="2956075" y="3358025"/>
                <a:ext cx="1328775" cy="1329775"/>
              </a:xfrm>
              <a:custGeom>
                <a:avLst/>
                <a:gdLst/>
                <a:ahLst/>
                <a:cxnLst/>
                <a:rect l="l" t="t" r="r" b="b"/>
                <a:pathLst>
                  <a:path w="53151" h="53191" extrusionOk="0">
                    <a:moveTo>
                      <a:pt x="122" y="1"/>
                    </a:moveTo>
                    <a:cubicBezTo>
                      <a:pt x="82" y="41"/>
                      <a:pt x="41" y="82"/>
                      <a:pt x="1" y="122"/>
                    </a:cubicBezTo>
                    <a:lnTo>
                      <a:pt x="53030" y="53191"/>
                    </a:lnTo>
                    <a:cubicBezTo>
                      <a:pt x="53070" y="53110"/>
                      <a:pt x="53110" y="53070"/>
                      <a:pt x="53151" y="53030"/>
                    </a:cubicBezTo>
                    <a:lnTo>
                      <a:pt x="12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" name="Google Shape;104;p5"/>
              <p:cNvSpPr/>
              <p:nvPr/>
            </p:nvSpPr>
            <p:spPr>
              <a:xfrm>
                <a:off x="2883500" y="3422550"/>
                <a:ext cx="1336825" cy="1336825"/>
              </a:xfrm>
              <a:custGeom>
                <a:avLst/>
                <a:gdLst/>
                <a:ahLst/>
                <a:cxnLst/>
                <a:rect l="l" t="t" r="r" b="b"/>
                <a:pathLst>
                  <a:path w="53473" h="53473" extrusionOk="0">
                    <a:moveTo>
                      <a:pt x="121" y="1"/>
                    </a:moveTo>
                    <a:cubicBezTo>
                      <a:pt x="121" y="1"/>
                      <a:pt x="81" y="81"/>
                      <a:pt x="81" y="81"/>
                    </a:cubicBezTo>
                    <a:cubicBezTo>
                      <a:pt x="41" y="122"/>
                      <a:pt x="0" y="122"/>
                      <a:pt x="0" y="162"/>
                    </a:cubicBezTo>
                    <a:lnTo>
                      <a:pt x="53311" y="53473"/>
                    </a:lnTo>
                    <a:cubicBezTo>
                      <a:pt x="53311" y="53473"/>
                      <a:pt x="53392" y="53433"/>
                      <a:pt x="53392" y="53433"/>
                    </a:cubicBezTo>
                    <a:cubicBezTo>
                      <a:pt x="53432" y="53392"/>
                      <a:pt x="53432" y="53392"/>
                      <a:pt x="53473" y="5335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" name="Google Shape;105;p5"/>
              <p:cNvSpPr/>
              <p:nvPr/>
            </p:nvSpPr>
            <p:spPr>
              <a:xfrm>
                <a:off x="2817975" y="3495150"/>
                <a:ext cx="1329775" cy="1329775"/>
              </a:xfrm>
              <a:custGeom>
                <a:avLst/>
                <a:gdLst/>
                <a:ahLst/>
                <a:cxnLst/>
                <a:rect l="l" t="t" r="r" b="b"/>
                <a:pathLst>
                  <a:path w="53191" h="53191" extrusionOk="0">
                    <a:moveTo>
                      <a:pt x="121" y="0"/>
                    </a:moveTo>
                    <a:cubicBezTo>
                      <a:pt x="81" y="41"/>
                      <a:pt x="41" y="121"/>
                      <a:pt x="0" y="161"/>
                    </a:cubicBezTo>
                    <a:lnTo>
                      <a:pt x="53029" y="53190"/>
                    </a:lnTo>
                    <a:cubicBezTo>
                      <a:pt x="53110" y="53150"/>
                      <a:pt x="53150" y="53109"/>
                      <a:pt x="53190" y="53069"/>
                    </a:cubicBez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" name="Google Shape;106;p5"/>
              <p:cNvSpPr/>
              <p:nvPr/>
            </p:nvSpPr>
            <p:spPr>
              <a:xfrm>
                <a:off x="2760500" y="3574775"/>
                <a:ext cx="1307600" cy="1308625"/>
              </a:xfrm>
              <a:custGeom>
                <a:avLst/>
                <a:gdLst/>
                <a:ahLst/>
                <a:cxnLst/>
                <a:rect l="l" t="t" r="r" b="b"/>
                <a:pathLst>
                  <a:path w="52304" h="52345" extrusionOk="0">
                    <a:moveTo>
                      <a:pt x="81" y="1"/>
                    </a:moveTo>
                    <a:cubicBezTo>
                      <a:pt x="41" y="82"/>
                      <a:pt x="41" y="122"/>
                      <a:pt x="1" y="162"/>
                    </a:cubicBezTo>
                    <a:lnTo>
                      <a:pt x="52142" y="52344"/>
                    </a:lnTo>
                    <a:cubicBezTo>
                      <a:pt x="52182" y="52304"/>
                      <a:pt x="52263" y="52263"/>
                      <a:pt x="52303" y="5222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" name="Google Shape;107;p5"/>
              <p:cNvSpPr/>
              <p:nvPr/>
            </p:nvSpPr>
            <p:spPr>
              <a:xfrm>
                <a:off x="2710100" y="3662500"/>
                <a:ext cx="1271300" cy="1271300"/>
              </a:xfrm>
              <a:custGeom>
                <a:avLst/>
                <a:gdLst/>
                <a:ahLst/>
                <a:cxnLst/>
                <a:rect l="l" t="t" r="r" b="b"/>
                <a:pathLst>
                  <a:path w="50852" h="50852" extrusionOk="0">
                    <a:moveTo>
                      <a:pt x="81" y="0"/>
                    </a:moveTo>
                    <a:cubicBezTo>
                      <a:pt x="41" y="41"/>
                      <a:pt x="41" y="121"/>
                      <a:pt x="0" y="162"/>
                    </a:cubicBezTo>
                    <a:lnTo>
                      <a:pt x="50650" y="50851"/>
                    </a:lnTo>
                    <a:cubicBezTo>
                      <a:pt x="50690" y="50811"/>
                      <a:pt x="50771" y="50771"/>
                      <a:pt x="50851" y="5073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" name="Google Shape;108;p5"/>
              <p:cNvSpPr/>
              <p:nvPr/>
            </p:nvSpPr>
            <p:spPr>
              <a:xfrm>
                <a:off x="2667750" y="3758275"/>
                <a:ext cx="1216875" cy="1216850"/>
              </a:xfrm>
              <a:custGeom>
                <a:avLst/>
                <a:gdLst/>
                <a:ahLst/>
                <a:cxnLst/>
                <a:rect l="l" t="t" r="r" b="b"/>
                <a:pathLst>
                  <a:path w="48675" h="48674" extrusionOk="0">
                    <a:moveTo>
                      <a:pt x="81" y="0"/>
                    </a:moveTo>
                    <a:cubicBezTo>
                      <a:pt x="41" y="41"/>
                      <a:pt x="41" y="121"/>
                      <a:pt x="1" y="202"/>
                    </a:cubicBezTo>
                    <a:lnTo>
                      <a:pt x="48513" y="48674"/>
                    </a:lnTo>
                    <a:cubicBezTo>
                      <a:pt x="48553" y="48633"/>
                      <a:pt x="48634" y="48633"/>
                      <a:pt x="48674" y="485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" name="Google Shape;109;p5"/>
              <p:cNvSpPr/>
              <p:nvPr/>
            </p:nvSpPr>
            <p:spPr>
              <a:xfrm>
                <a:off x="2635500" y="3863125"/>
                <a:ext cx="1144275" cy="1144275"/>
              </a:xfrm>
              <a:custGeom>
                <a:avLst/>
                <a:gdLst/>
                <a:ahLst/>
                <a:cxnLst/>
                <a:rect l="l" t="t" r="r" b="b"/>
                <a:pathLst>
                  <a:path w="45771" h="45771" extrusionOk="0">
                    <a:moveTo>
                      <a:pt x="41" y="0"/>
                    </a:moveTo>
                    <a:cubicBezTo>
                      <a:pt x="41" y="81"/>
                      <a:pt x="0" y="121"/>
                      <a:pt x="0" y="202"/>
                    </a:cubicBezTo>
                    <a:lnTo>
                      <a:pt x="45569" y="45770"/>
                    </a:lnTo>
                    <a:cubicBezTo>
                      <a:pt x="45649" y="45770"/>
                      <a:pt x="45730" y="45730"/>
                      <a:pt x="45770" y="4573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" name="Google Shape;110;p5"/>
              <p:cNvSpPr/>
              <p:nvPr/>
            </p:nvSpPr>
            <p:spPr>
              <a:xfrm>
                <a:off x="2615325" y="3980050"/>
                <a:ext cx="1048500" cy="1048500"/>
              </a:xfrm>
              <a:custGeom>
                <a:avLst/>
                <a:gdLst/>
                <a:ahLst/>
                <a:cxnLst/>
                <a:rect l="l" t="t" r="r" b="b"/>
                <a:pathLst>
                  <a:path w="41940" h="41940" extrusionOk="0">
                    <a:moveTo>
                      <a:pt x="1" y="1"/>
                    </a:moveTo>
                    <a:cubicBezTo>
                      <a:pt x="1" y="82"/>
                      <a:pt x="1" y="162"/>
                      <a:pt x="1" y="243"/>
                    </a:cubicBezTo>
                    <a:lnTo>
                      <a:pt x="41657" y="41940"/>
                    </a:lnTo>
                    <a:cubicBezTo>
                      <a:pt x="41738" y="41900"/>
                      <a:pt x="41859" y="41900"/>
                      <a:pt x="41940" y="4190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" name="Google Shape;111;p5"/>
              <p:cNvSpPr/>
              <p:nvPr/>
            </p:nvSpPr>
            <p:spPr>
              <a:xfrm>
                <a:off x="2609275" y="4111125"/>
                <a:ext cx="922500" cy="922475"/>
              </a:xfrm>
              <a:custGeom>
                <a:avLst/>
                <a:gdLst/>
                <a:ahLst/>
                <a:cxnLst/>
                <a:rect l="l" t="t" r="r" b="b"/>
                <a:pathLst>
                  <a:path w="36900" h="36899" extrusionOk="0">
                    <a:moveTo>
                      <a:pt x="1" y="0"/>
                    </a:moveTo>
                    <a:cubicBezTo>
                      <a:pt x="1" y="81"/>
                      <a:pt x="1" y="202"/>
                      <a:pt x="1" y="283"/>
                    </a:cubicBezTo>
                    <a:lnTo>
                      <a:pt x="36617" y="36899"/>
                    </a:lnTo>
                    <a:cubicBezTo>
                      <a:pt x="36697" y="36899"/>
                      <a:pt x="36818" y="36899"/>
                      <a:pt x="36899" y="36899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" name="Google Shape;112;p5"/>
              <p:cNvSpPr/>
              <p:nvPr/>
            </p:nvSpPr>
            <p:spPr>
              <a:xfrm>
                <a:off x="2625400" y="4264350"/>
                <a:ext cx="753125" cy="754125"/>
              </a:xfrm>
              <a:custGeom>
                <a:avLst/>
                <a:gdLst/>
                <a:ahLst/>
                <a:cxnLst/>
                <a:rect l="l" t="t" r="r" b="b"/>
                <a:pathLst>
                  <a:path w="30125" h="30165" extrusionOk="0">
                    <a:moveTo>
                      <a:pt x="1" y="1"/>
                    </a:moveTo>
                    <a:cubicBezTo>
                      <a:pt x="1" y="122"/>
                      <a:pt x="41" y="243"/>
                      <a:pt x="41" y="364"/>
                    </a:cubicBezTo>
                    <a:lnTo>
                      <a:pt x="29762" y="30084"/>
                    </a:lnTo>
                    <a:cubicBezTo>
                      <a:pt x="29883" y="30124"/>
                      <a:pt x="30004" y="30124"/>
                      <a:pt x="30124" y="3016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" name="Google Shape;113;p5"/>
              <p:cNvSpPr/>
              <p:nvPr/>
            </p:nvSpPr>
            <p:spPr>
              <a:xfrm>
                <a:off x="2684900" y="4462975"/>
                <a:ext cx="495025" cy="495025"/>
              </a:xfrm>
              <a:custGeom>
                <a:avLst/>
                <a:gdLst/>
                <a:ahLst/>
                <a:cxnLst/>
                <a:rect l="l" t="t" r="r" b="b"/>
                <a:pathLst>
                  <a:path w="19801" h="19801" extrusionOk="0">
                    <a:moveTo>
                      <a:pt x="0" y="0"/>
                    </a:moveTo>
                    <a:cubicBezTo>
                      <a:pt x="81" y="161"/>
                      <a:pt x="161" y="323"/>
                      <a:pt x="242" y="484"/>
                    </a:cubicBezTo>
                    <a:lnTo>
                      <a:pt x="19316" y="19599"/>
                    </a:lnTo>
                    <a:cubicBezTo>
                      <a:pt x="19478" y="19639"/>
                      <a:pt x="19639" y="19720"/>
                      <a:pt x="19800" y="1980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14" name="Google Shape;114;p5"/>
          <p:cNvGrpSpPr/>
          <p:nvPr/>
        </p:nvGrpSpPr>
        <p:grpSpPr>
          <a:xfrm>
            <a:off x="-7837" y="196035"/>
            <a:ext cx="12748039" cy="6661967"/>
            <a:chOff x="-5879" y="147025"/>
            <a:chExt cx="9561029" cy="4996475"/>
          </a:xfrm>
        </p:grpSpPr>
        <p:sp>
          <p:nvSpPr>
            <p:cNvPr id="115" name="Google Shape;115;p5"/>
            <p:cNvSpPr/>
            <p:nvPr/>
          </p:nvSpPr>
          <p:spPr>
            <a:xfrm>
              <a:off x="0" y="4570725"/>
              <a:ext cx="3023100" cy="572700"/>
            </a:xfrm>
            <a:prstGeom prst="round1Rect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116" name="Google Shape;116;p5"/>
            <p:cNvSpPr/>
            <p:nvPr/>
          </p:nvSpPr>
          <p:spPr>
            <a:xfrm>
              <a:off x="7672650" y="147025"/>
              <a:ext cx="1882500" cy="213000"/>
            </a:xfrm>
            <a:prstGeom prst="roundRect">
              <a:avLst>
                <a:gd name="adj" fmla="val 50000"/>
              </a:avLst>
            </a:prstGeom>
            <a:solidFill>
              <a:srgbClr val="516CEE">
                <a:alpha val="6075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117" name="Google Shape;117;p5"/>
            <p:cNvSpPr/>
            <p:nvPr/>
          </p:nvSpPr>
          <p:spPr>
            <a:xfrm flipH="1">
              <a:off x="6920275" y="4829625"/>
              <a:ext cx="2215800" cy="313800"/>
            </a:xfrm>
            <a:prstGeom prst="round1Rect">
              <a:avLst>
                <a:gd name="adj" fmla="val 50000"/>
              </a:avLst>
            </a:prstGeom>
            <a:solidFill>
              <a:srgbClr val="006DF5">
                <a:alpha val="40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118" name="Google Shape;118;p5"/>
            <p:cNvSpPr/>
            <p:nvPr/>
          </p:nvSpPr>
          <p:spPr>
            <a:xfrm>
              <a:off x="-5879" y="3272100"/>
              <a:ext cx="530400" cy="1871400"/>
            </a:xfrm>
            <a:prstGeom prst="rect">
              <a:avLst/>
            </a:prstGeom>
            <a:solidFill>
              <a:srgbClr val="63DBF5">
                <a:alpha val="6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Maven Pro"/>
                <a:ea typeface="Maven Pro"/>
                <a:cs typeface="Maven Pro"/>
                <a:sym typeface="Maven Pro"/>
              </a:endParaRPr>
            </a:p>
          </p:txBody>
        </p:sp>
      </p:grpSp>
      <p:sp>
        <p:nvSpPr>
          <p:cNvPr id="119" name="Google Shape;119;p5"/>
          <p:cNvSpPr txBox="1">
            <a:spLocks noGrp="1"/>
          </p:cNvSpPr>
          <p:nvPr>
            <p:ph type="title"/>
          </p:nvPr>
        </p:nvSpPr>
        <p:spPr>
          <a:xfrm>
            <a:off x="963167" y="719333"/>
            <a:ext cx="1026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5"/>
          <p:cNvSpPr txBox="1">
            <a:spLocks noGrp="1"/>
          </p:cNvSpPr>
          <p:nvPr>
            <p:ph type="subTitle" idx="1"/>
          </p:nvPr>
        </p:nvSpPr>
        <p:spPr>
          <a:xfrm>
            <a:off x="1101933" y="2780333"/>
            <a:ext cx="4688800" cy="23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5"/>
          <p:cNvSpPr txBox="1">
            <a:spLocks noGrp="1"/>
          </p:cNvSpPr>
          <p:nvPr>
            <p:ph type="subTitle" idx="2"/>
          </p:nvPr>
        </p:nvSpPr>
        <p:spPr>
          <a:xfrm>
            <a:off x="6401233" y="2780333"/>
            <a:ext cx="4688800" cy="23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9238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5"/>
          <p:cNvSpPr txBox="1">
            <a:spLocks noGrp="1"/>
          </p:cNvSpPr>
          <p:nvPr>
            <p:ph type="subTitle" idx="1"/>
          </p:nvPr>
        </p:nvSpPr>
        <p:spPr>
          <a:xfrm>
            <a:off x="1905200" y="2587733"/>
            <a:ext cx="3136000" cy="47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92" name="Google Shape;192;p5"/>
          <p:cNvSpPr txBox="1">
            <a:spLocks noGrp="1"/>
          </p:cNvSpPr>
          <p:nvPr>
            <p:ph type="subTitle" idx="2"/>
          </p:nvPr>
        </p:nvSpPr>
        <p:spPr>
          <a:xfrm>
            <a:off x="1905200" y="4152567"/>
            <a:ext cx="3136000" cy="47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93" name="Google Shape;193;p5"/>
          <p:cNvSpPr txBox="1">
            <a:spLocks noGrp="1"/>
          </p:cNvSpPr>
          <p:nvPr>
            <p:ph type="subTitle" idx="3"/>
          </p:nvPr>
        </p:nvSpPr>
        <p:spPr>
          <a:xfrm>
            <a:off x="1905200" y="3063333"/>
            <a:ext cx="31360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5"/>
          <p:cNvSpPr txBox="1">
            <a:spLocks noGrp="1"/>
          </p:cNvSpPr>
          <p:nvPr>
            <p:ph type="subTitle" idx="4"/>
          </p:nvPr>
        </p:nvSpPr>
        <p:spPr>
          <a:xfrm>
            <a:off x="1905200" y="4628167"/>
            <a:ext cx="31360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5"/>
          <p:cNvSpPr/>
          <p:nvPr/>
        </p:nvSpPr>
        <p:spPr>
          <a:xfrm>
            <a:off x="0" y="6435200"/>
            <a:ext cx="12192000" cy="422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197" name="Google Shape;197;p5"/>
          <p:cNvGrpSpPr/>
          <p:nvPr/>
        </p:nvGrpSpPr>
        <p:grpSpPr>
          <a:xfrm>
            <a:off x="11576311" y="-14"/>
            <a:ext cx="615916" cy="615916"/>
            <a:chOff x="5807050" y="884950"/>
            <a:chExt cx="343550" cy="343550"/>
          </a:xfrm>
        </p:grpSpPr>
        <p:sp>
          <p:nvSpPr>
            <p:cNvPr id="198" name="Google Shape;198;p5"/>
            <p:cNvSpPr/>
            <p:nvPr/>
          </p:nvSpPr>
          <p:spPr>
            <a:xfrm>
              <a:off x="5807050" y="884950"/>
              <a:ext cx="29925" cy="29950"/>
            </a:xfrm>
            <a:custGeom>
              <a:avLst/>
              <a:gdLst/>
              <a:ahLst/>
              <a:cxnLst/>
              <a:rect l="l" t="t" r="r" b="b"/>
              <a:pathLst>
                <a:path w="1197" h="1198" fill="none" extrusionOk="0">
                  <a:moveTo>
                    <a:pt x="1" y="1197"/>
                  </a:moveTo>
                  <a:lnTo>
                    <a:pt x="1197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5"/>
            <p:cNvSpPr/>
            <p:nvPr/>
          </p:nvSpPr>
          <p:spPr>
            <a:xfrm>
              <a:off x="5807050" y="884950"/>
              <a:ext cx="108925" cy="108925"/>
            </a:xfrm>
            <a:custGeom>
              <a:avLst/>
              <a:gdLst/>
              <a:ahLst/>
              <a:cxnLst/>
              <a:rect l="l" t="t" r="r" b="b"/>
              <a:pathLst>
                <a:path w="4357" h="4357" fill="none" extrusionOk="0">
                  <a:moveTo>
                    <a:pt x="4356" y="1"/>
                  </a:moveTo>
                  <a:lnTo>
                    <a:pt x="1" y="435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5"/>
            <p:cNvSpPr/>
            <p:nvPr/>
          </p:nvSpPr>
          <p:spPr>
            <a:xfrm>
              <a:off x="5807050" y="884950"/>
              <a:ext cx="187900" cy="187900"/>
            </a:xfrm>
            <a:custGeom>
              <a:avLst/>
              <a:gdLst/>
              <a:ahLst/>
              <a:cxnLst/>
              <a:rect l="l" t="t" r="r" b="b"/>
              <a:pathLst>
                <a:path w="7516" h="7516" fill="none" extrusionOk="0">
                  <a:moveTo>
                    <a:pt x="7516" y="1"/>
                  </a:moveTo>
                  <a:lnTo>
                    <a:pt x="1" y="751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5"/>
            <p:cNvSpPr/>
            <p:nvPr/>
          </p:nvSpPr>
          <p:spPr>
            <a:xfrm>
              <a:off x="5807050" y="884950"/>
              <a:ext cx="266900" cy="266900"/>
            </a:xfrm>
            <a:custGeom>
              <a:avLst/>
              <a:gdLst/>
              <a:ahLst/>
              <a:cxnLst/>
              <a:rect l="l" t="t" r="r" b="b"/>
              <a:pathLst>
                <a:path w="10676" h="10676" fill="none" extrusionOk="0">
                  <a:moveTo>
                    <a:pt x="10675" y="1"/>
                  </a:moveTo>
                  <a:lnTo>
                    <a:pt x="1" y="1067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5"/>
            <p:cNvSpPr/>
            <p:nvPr/>
          </p:nvSpPr>
          <p:spPr>
            <a:xfrm>
              <a:off x="5809850" y="887750"/>
              <a:ext cx="340750" cy="340750"/>
            </a:xfrm>
            <a:custGeom>
              <a:avLst/>
              <a:gdLst/>
              <a:ahLst/>
              <a:cxnLst/>
              <a:rect l="l" t="t" r="r" b="b"/>
              <a:pathLst>
                <a:path w="13630" h="13630" fill="none" extrusionOk="0">
                  <a:moveTo>
                    <a:pt x="13629" y="1"/>
                  </a:moveTo>
                  <a:lnTo>
                    <a:pt x="1" y="1362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5"/>
            <p:cNvSpPr/>
            <p:nvPr/>
          </p:nvSpPr>
          <p:spPr>
            <a:xfrm>
              <a:off x="5888850" y="966750"/>
              <a:ext cx="261750" cy="261750"/>
            </a:xfrm>
            <a:custGeom>
              <a:avLst/>
              <a:gdLst/>
              <a:ahLst/>
              <a:cxnLst/>
              <a:rect l="l" t="t" r="r" b="b"/>
              <a:pathLst>
                <a:path w="10470" h="10470" fill="none" extrusionOk="0">
                  <a:moveTo>
                    <a:pt x="10469" y="0"/>
                  </a:moveTo>
                  <a:lnTo>
                    <a:pt x="0" y="1046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5"/>
            <p:cNvSpPr/>
            <p:nvPr/>
          </p:nvSpPr>
          <p:spPr>
            <a:xfrm>
              <a:off x="5967825" y="1045725"/>
              <a:ext cx="182775" cy="182775"/>
            </a:xfrm>
            <a:custGeom>
              <a:avLst/>
              <a:gdLst/>
              <a:ahLst/>
              <a:cxnLst/>
              <a:rect l="l" t="t" r="r" b="b"/>
              <a:pathLst>
                <a:path w="7311" h="7311" fill="none" extrusionOk="0">
                  <a:moveTo>
                    <a:pt x="7310" y="1"/>
                  </a:moveTo>
                  <a:lnTo>
                    <a:pt x="1" y="731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5"/>
            <p:cNvSpPr/>
            <p:nvPr/>
          </p:nvSpPr>
          <p:spPr>
            <a:xfrm>
              <a:off x="6046800" y="1124725"/>
              <a:ext cx="103800" cy="103775"/>
            </a:xfrm>
            <a:custGeom>
              <a:avLst/>
              <a:gdLst/>
              <a:ahLst/>
              <a:cxnLst/>
              <a:rect l="l" t="t" r="r" b="b"/>
              <a:pathLst>
                <a:path w="4152" h="4151" fill="none" extrusionOk="0">
                  <a:moveTo>
                    <a:pt x="4151" y="0"/>
                  </a:moveTo>
                  <a:lnTo>
                    <a:pt x="1" y="415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5"/>
            <p:cNvSpPr/>
            <p:nvPr/>
          </p:nvSpPr>
          <p:spPr>
            <a:xfrm>
              <a:off x="6126275" y="1204175"/>
              <a:ext cx="24325" cy="24325"/>
            </a:xfrm>
            <a:custGeom>
              <a:avLst/>
              <a:gdLst/>
              <a:ahLst/>
              <a:cxnLst/>
              <a:rect l="l" t="t" r="r" b="b"/>
              <a:pathLst>
                <a:path w="973" h="973" fill="none" extrusionOk="0">
                  <a:moveTo>
                    <a:pt x="972" y="0"/>
                  </a:moveTo>
                  <a:lnTo>
                    <a:pt x="0" y="9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7" name="Google Shape;207;p5"/>
          <p:cNvGrpSpPr/>
          <p:nvPr/>
        </p:nvGrpSpPr>
        <p:grpSpPr>
          <a:xfrm>
            <a:off x="11" y="-14"/>
            <a:ext cx="615916" cy="615916"/>
            <a:chOff x="5807050" y="884950"/>
            <a:chExt cx="343550" cy="343550"/>
          </a:xfrm>
        </p:grpSpPr>
        <p:sp>
          <p:nvSpPr>
            <p:cNvPr id="208" name="Google Shape;208;p5"/>
            <p:cNvSpPr/>
            <p:nvPr/>
          </p:nvSpPr>
          <p:spPr>
            <a:xfrm>
              <a:off x="5807050" y="884950"/>
              <a:ext cx="29925" cy="29950"/>
            </a:xfrm>
            <a:custGeom>
              <a:avLst/>
              <a:gdLst/>
              <a:ahLst/>
              <a:cxnLst/>
              <a:rect l="l" t="t" r="r" b="b"/>
              <a:pathLst>
                <a:path w="1197" h="1198" fill="none" extrusionOk="0">
                  <a:moveTo>
                    <a:pt x="1" y="1197"/>
                  </a:moveTo>
                  <a:lnTo>
                    <a:pt x="1197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5"/>
            <p:cNvSpPr/>
            <p:nvPr/>
          </p:nvSpPr>
          <p:spPr>
            <a:xfrm>
              <a:off x="5807050" y="884950"/>
              <a:ext cx="108925" cy="108925"/>
            </a:xfrm>
            <a:custGeom>
              <a:avLst/>
              <a:gdLst/>
              <a:ahLst/>
              <a:cxnLst/>
              <a:rect l="l" t="t" r="r" b="b"/>
              <a:pathLst>
                <a:path w="4357" h="4357" fill="none" extrusionOk="0">
                  <a:moveTo>
                    <a:pt x="4356" y="1"/>
                  </a:moveTo>
                  <a:lnTo>
                    <a:pt x="1" y="435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5"/>
            <p:cNvSpPr/>
            <p:nvPr/>
          </p:nvSpPr>
          <p:spPr>
            <a:xfrm>
              <a:off x="5807050" y="884950"/>
              <a:ext cx="187900" cy="187900"/>
            </a:xfrm>
            <a:custGeom>
              <a:avLst/>
              <a:gdLst/>
              <a:ahLst/>
              <a:cxnLst/>
              <a:rect l="l" t="t" r="r" b="b"/>
              <a:pathLst>
                <a:path w="7516" h="7516" fill="none" extrusionOk="0">
                  <a:moveTo>
                    <a:pt x="7516" y="1"/>
                  </a:moveTo>
                  <a:lnTo>
                    <a:pt x="1" y="751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5"/>
            <p:cNvSpPr/>
            <p:nvPr/>
          </p:nvSpPr>
          <p:spPr>
            <a:xfrm>
              <a:off x="5807050" y="884950"/>
              <a:ext cx="266900" cy="266900"/>
            </a:xfrm>
            <a:custGeom>
              <a:avLst/>
              <a:gdLst/>
              <a:ahLst/>
              <a:cxnLst/>
              <a:rect l="l" t="t" r="r" b="b"/>
              <a:pathLst>
                <a:path w="10676" h="10676" fill="none" extrusionOk="0">
                  <a:moveTo>
                    <a:pt x="10675" y="1"/>
                  </a:moveTo>
                  <a:lnTo>
                    <a:pt x="1" y="1067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5"/>
            <p:cNvSpPr/>
            <p:nvPr/>
          </p:nvSpPr>
          <p:spPr>
            <a:xfrm>
              <a:off x="5809850" y="887750"/>
              <a:ext cx="340750" cy="340750"/>
            </a:xfrm>
            <a:custGeom>
              <a:avLst/>
              <a:gdLst/>
              <a:ahLst/>
              <a:cxnLst/>
              <a:rect l="l" t="t" r="r" b="b"/>
              <a:pathLst>
                <a:path w="13630" h="13630" fill="none" extrusionOk="0">
                  <a:moveTo>
                    <a:pt x="13629" y="1"/>
                  </a:moveTo>
                  <a:lnTo>
                    <a:pt x="1" y="1362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5"/>
            <p:cNvSpPr/>
            <p:nvPr/>
          </p:nvSpPr>
          <p:spPr>
            <a:xfrm>
              <a:off x="5888850" y="966750"/>
              <a:ext cx="261750" cy="261750"/>
            </a:xfrm>
            <a:custGeom>
              <a:avLst/>
              <a:gdLst/>
              <a:ahLst/>
              <a:cxnLst/>
              <a:rect l="l" t="t" r="r" b="b"/>
              <a:pathLst>
                <a:path w="10470" h="10470" fill="none" extrusionOk="0">
                  <a:moveTo>
                    <a:pt x="10469" y="0"/>
                  </a:moveTo>
                  <a:lnTo>
                    <a:pt x="0" y="1046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5"/>
            <p:cNvSpPr/>
            <p:nvPr/>
          </p:nvSpPr>
          <p:spPr>
            <a:xfrm>
              <a:off x="5967825" y="1045725"/>
              <a:ext cx="182775" cy="182775"/>
            </a:xfrm>
            <a:custGeom>
              <a:avLst/>
              <a:gdLst/>
              <a:ahLst/>
              <a:cxnLst/>
              <a:rect l="l" t="t" r="r" b="b"/>
              <a:pathLst>
                <a:path w="7311" h="7311" fill="none" extrusionOk="0">
                  <a:moveTo>
                    <a:pt x="7310" y="1"/>
                  </a:moveTo>
                  <a:lnTo>
                    <a:pt x="1" y="731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5"/>
            <p:cNvSpPr/>
            <p:nvPr/>
          </p:nvSpPr>
          <p:spPr>
            <a:xfrm>
              <a:off x="6046800" y="1124725"/>
              <a:ext cx="103800" cy="103775"/>
            </a:xfrm>
            <a:custGeom>
              <a:avLst/>
              <a:gdLst/>
              <a:ahLst/>
              <a:cxnLst/>
              <a:rect l="l" t="t" r="r" b="b"/>
              <a:pathLst>
                <a:path w="4152" h="4151" fill="none" extrusionOk="0">
                  <a:moveTo>
                    <a:pt x="4151" y="0"/>
                  </a:moveTo>
                  <a:lnTo>
                    <a:pt x="1" y="415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5"/>
            <p:cNvSpPr/>
            <p:nvPr/>
          </p:nvSpPr>
          <p:spPr>
            <a:xfrm>
              <a:off x="6126275" y="1204175"/>
              <a:ext cx="24325" cy="24325"/>
            </a:xfrm>
            <a:custGeom>
              <a:avLst/>
              <a:gdLst/>
              <a:ahLst/>
              <a:cxnLst/>
              <a:rect l="l" t="t" r="r" b="b"/>
              <a:pathLst>
                <a:path w="973" h="973" fill="none" extrusionOk="0">
                  <a:moveTo>
                    <a:pt x="972" y="0"/>
                  </a:moveTo>
                  <a:lnTo>
                    <a:pt x="0" y="9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7" name="Google Shape;217;p5"/>
          <p:cNvGrpSpPr/>
          <p:nvPr/>
        </p:nvGrpSpPr>
        <p:grpSpPr>
          <a:xfrm rot="-5400000">
            <a:off x="-404127" y="5407845"/>
            <a:ext cx="1430137" cy="621816"/>
            <a:chOff x="3468800" y="239525"/>
            <a:chExt cx="843175" cy="365975"/>
          </a:xfrm>
        </p:grpSpPr>
        <p:sp>
          <p:nvSpPr>
            <p:cNvPr id="218" name="Google Shape;218;p5"/>
            <p:cNvSpPr/>
            <p:nvPr/>
          </p:nvSpPr>
          <p:spPr>
            <a:xfrm>
              <a:off x="3468800" y="576950"/>
              <a:ext cx="28550" cy="28550"/>
            </a:xfrm>
            <a:custGeom>
              <a:avLst/>
              <a:gdLst/>
              <a:ahLst/>
              <a:cxnLst/>
              <a:rect l="l" t="t" r="r" b="b"/>
              <a:pathLst>
                <a:path w="1142" h="1142" fill="none" extrusionOk="0">
                  <a:moveTo>
                    <a:pt x="1141" y="114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5"/>
            <p:cNvSpPr/>
            <p:nvPr/>
          </p:nvSpPr>
          <p:spPr>
            <a:xfrm>
              <a:off x="3468800" y="510125"/>
              <a:ext cx="95850" cy="95375"/>
            </a:xfrm>
            <a:custGeom>
              <a:avLst/>
              <a:gdLst/>
              <a:ahLst/>
              <a:cxnLst/>
              <a:rect l="l" t="t" r="r" b="b"/>
              <a:pathLst>
                <a:path w="3834" h="3815" fill="none" extrusionOk="0">
                  <a:moveTo>
                    <a:pt x="1" y="0"/>
                  </a:moveTo>
                  <a:lnTo>
                    <a:pt x="3833" y="381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5"/>
            <p:cNvSpPr/>
            <p:nvPr/>
          </p:nvSpPr>
          <p:spPr>
            <a:xfrm>
              <a:off x="3468800" y="442825"/>
              <a:ext cx="162675" cy="162675"/>
            </a:xfrm>
            <a:custGeom>
              <a:avLst/>
              <a:gdLst/>
              <a:ahLst/>
              <a:cxnLst/>
              <a:rect l="l" t="t" r="r" b="b"/>
              <a:pathLst>
                <a:path w="6507" h="6507" fill="none" extrusionOk="0">
                  <a:moveTo>
                    <a:pt x="1" y="0"/>
                  </a:moveTo>
                  <a:lnTo>
                    <a:pt x="6507" y="650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5"/>
            <p:cNvSpPr/>
            <p:nvPr/>
          </p:nvSpPr>
          <p:spPr>
            <a:xfrm>
              <a:off x="3468800" y="375975"/>
              <a:ext cx="229975" cy="229525"/>
            </a:xfrm>
            <a:custGeom>
              <a:avLst/>
              <a:gdLst/>
              <a:ahLst/>
              <a:cxnLst/>
              <a:rect l="l" t="t" r="r" b="b"/>
              <a:pathLst>
                <a:path w="9199" h="9181" fill="none" extrusionOk="0">
                  <a:moveTo>
                    <a:pt x="1" y="1"/>
                  </a:moveTo>
                  <a:lnTo>
                    <a:pt x="9199" y="918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5"/>
            <p:cNvSpPr/>
            <p:nvPr/>
          </p:nvSpPr>
          <p:spPr>
            <a:xfrm>
              <a:off x="3468800" y="308675"/>
              <a:ext cx="297275" cy="296825"/>
            </a:xfrm>
            <a:custGeom>
              <a:avLst/>
              <a:gdLst/>
              <a:ahLst/>
              <a:cxnLst/>
              <a:rect l="l" t="t" r="r" b="b"/>
              <a:pathLst>
                <a:path w="11891" h="11873" fill="none" extrusionOk="0">
                  <a:moveTo>
                    <a:pt x="1" y="1"/>
                  </a:moveTo>
                  <a:lnTo>
                    <a:pt x="11891" y="118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5"/>
            <p:cNvSpPr/>
            <p:nvPr/>
          </p:nvSpPr>
          <p:spPr>
            <a:xfrm>
              <a:off x="3468800" y="241375"/>
              <a:ext cx="364125" cy="364125"/>
            </a:xfrm>
            <a:custGeom>
              <a:avLst/>
              <a:gdLst/>
              <a:ahLst/>
              <a:cxnLst/>
              <a:rect l="l" t="t" r="r" b="b"/>
              <a:pathLst>
                <a:path w="14565" h="14565" fill="none" extrusionOk="0">
                  <a:moveTo>
                    <a:pt x="1" y="1"/>
                  </a:moveTo>
                  <a:lnTo>
                    <a:pt x="14564" y="1456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5"/>
            <p:cNvSpPr/>
            <p:nvPr/>
          </p:nvSpPr>
          <p:spPr>
            <a:xfrm>
              <a:off x="353425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0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5"/>
            <p:cNvSpPr/>
            <p:nvPr/>
          </p:nvSpPr>
          <p:spPr>
            <a:xfrm>
              <a:off x="3601075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5"/>
            <p:cNvSpPr/>
            <p:nvPr/>
          </p:nvSpPr>
          <p:spPr>
            <a:xfrm>
              <a:off x="3668375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5"/>
            <p:cNvSpPr/>
            <p:nvPr/>
          </p:nvSpPr>
          <p:spPr>
            <a:xfrm>
              <a:off x="3735200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1" y="0"/>
                  </a:moveTo>
                  <a:lnTo>
                    <a:pt x="1465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5"/>
            <p:cNvSpPr/>
            <p:nvPr/>
          </p:nvSpPr>
          <p:spPr>
            <a:xfrm>
              <a:off x="38025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5"/>
            <p:cNvSpPr/>
            <p:nvPr/>
          </p:nvSpPr>
          <p:spPr>
            <a:xfrm>
              <a:off x="38698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5"/>
            <p:cNvSpPr/>
            <p:nvPr/>
          </p:nvSpPr>
          <p:spPr>
            <a:xfrm>
              <a:off x="3936650" y="239525"/>
              <a:ext cx="366425" cy="365975"/>
            </a:xfrm>
            <a:custGeom>
              <a:avLst/>
              <a:gdLst/>
              <a:ahLst/>
              <a:cxnLst/>
              <a:rect l="l" t="t" r="r" b="b"/>
              <a:pathLst>
                <a:path w="14657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5"/>
            <p:cNvSpPr/>
            <p:nvPr/>
          </p:nvSpPr>
          <p:spPr>
            <a:xfrm>
              <a:off x="4003950" y="239525"/>
              <a:ext cx="308025" cy="308000"/>
            </a:xfrm>
            <a:custGeom>
              <a:avLst/>
              <a:gdLst/>
              <a:ahLst/>
              <a:cxnLst/>
              <a:rect l="l" t="t" r="r" b="b"/>
              <a:pathLst>
                <a:path w="12321" h="12320" fill="none" extrusionOk="0">
                  <a:moveTo>
                    <a:pt x="0" y="0"/>
                  </a:moveTo>
                  <a:lnTo>
                    <a:pt x="12320" y="1232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5"/>
            <p:cNvSpPr/>
            <p:nvPr/>
          </p:nvSpPr>
          <p:spPr>
            <a:xfrm>
              <a:off x="4070775" y="239525"/>
              <a:ext cx="241200" cy="240700"/>
            </a:xfrm>
            <a:custGeom>
              <a:avLst/>
              <a:gdLst/>
              <a:ahLst/>
              <a:cxnLst/>
              <a:rect l="l" t="t" r="r" b="b"/>
              <a:pathLst>
                <a:path w="9648" h="9628" fill="none" extrusionOk="0">
                  <a:moveTo>
                    <a:pt x="1" y="0"/>
                  </a:moveTo>
                  <a:lnTo>
                    <a:pt x="9647" y="962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5"/>
            <p:cNvSpPr/>
            <p:nvPr/>
          </p:nvSpPr>
          <p:spPr>
            <a:xfrm>
              <a:off x="4138075" y="239525"/>
              <a:ext cx="173900" cy="173875"/>
            </a:xfrm>
            <a:custGeom>
              <a:avLst/>
              <a:gdLst/>
              <a:ahLst/>
              <a:cxnLst/>
              <a:rect l="l" t="t" r="r" b="b"/>
              <a:pathLst>
                <a:path w="6956" h="6955" fill="none" extrusionOk="0">
                  <a:moveTo>
                    <a:pt x="1" y="0"/>
                  </a:moveTo>
                  <a:lnTo>
                    <a:pt x="6955" y="695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5"/>
            <p:cNvSpPr/>
            <p:nvPr/>
          </p:nvSpPr>
          <p:spPr>
            <a:xfrm>
              <a:off x="4205375" y="239525"/>
              <a:ext cx="106600" cy="106575"/>
            </a:xfrm>
            <a:custGeom>
              <a:avLst/>
              <a:gdLst/>
              <a:ahLst/>
              <a:cxnLst/>
              <a:rect l="l" t="t" r="r" b="b"/>
              <a:pathLst>
                <a:path w="4264" h="4263" fill="none" extrusionOk="0">
                  <a:moveTo>
                    <a:pt x="1" y="0"/>
                  </a:moveTo>
                  <a:lnTo>
                    <a:pt x="4263" y="426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5"/>
            <p:cNvSpPr/>
            <p:nvPr/>
          </p:nvSpPr>
          <p:spPr>
            <a:xfrm>
              <a:off x="4272225" y="239525"/>
              <a:ext cx="39750" cy="39275"/>
            </a:xfrm>
            <a:custGeom>
              <a:avLst/>
              <a:gdLst/>
              <a:ahLst/>
              <a:cxnLst/>
              <a:rect l="l" t="t" r="r" b="b"/>
              <a:pathLst>
                <a:path w="1590" h="1571" fill="none" extrusionOk="0">
                  <a:moveTo>
                    <a:pt x="0" y="0"/>
                  </a:moveTo>
                  <a:lnTo>
                    <a:pt x="1589" y="157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36" name="Google Shape;236;p5"/>
          <p:cNvGrpSpPr/>
          <p:nvPr/>
        </p:nvGrpSpPr>
        <p:grpSpPr>
          <a:xfrm rot="-5400000">
            <a:off x="-235449" y="1415529"/>
            <a:ext cx="1181415" cy="231649"/>
            <a:chOff x="5589725" y="3057300"/>
            <a:chExt cx="352900" cy="68250"/>
          </a:xfrm>
        </p:grpSpPr>
        <p:sp>
          <p:nvSpPr>
            <p:cNvPr id="237" name="Google Shape;237;p5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5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5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5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5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5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5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5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5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5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5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5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9" name="Google Shape;249;p5"/>
          <p:cNvGrpSpPr/>
          <p:nvPr/>
        </p:nvGrpSpPr>
        <p:grpSpPr>
          <a:xfrm rot="-5400000">
            <a:off x="11100826" y="5535644"/>
            <a:ext cx="1228468" cy="237573"/>
            <a:chOff x="5589725" y="3057300"/>
            <a:chExt cx="352900" cy="68250"/>
          </a:xfrm>
        </p:grpSpPr>
        <p:sp>
          <p:nvSpPr>
            <p:cNvPr id="250" name="Google Shape;250;p5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5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5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5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5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5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5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5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5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5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5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5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901103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32" name="Google Shape;332;p7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4429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33" name="Google Shape;333;p7"/>
          <p:cNvSpPr/>
          <p:nvPr/>
        </p:nvSpPr>
        <p:spPr>
          <a:xfrm>
            <a:off x="0" y="6435200"/>
            <a:ext cx="12192000" cy="422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334" name="Google Shape;334;p7"/>
          <p:cNvGrpSpPr/>
          <p:nvPr/>
        </p:nvGrpSpPr>
        <p:grpSpPr>
          <a:xfrm>
            <a:off x="-819961" y="5813379"/>
            <a:ext cx="1430137" cy="621816"/>
            <a:chOff x="3468800" y="239525"/>
            <a:chExt cx="843175" cy="365975"/>
          </a:xfrm>
        </p:grpSpPr>
        <p:sp>
          <p:nvSpPr>
            <p:cNvPr id="335" name="Google Shape;335;p7"/>
            <p:cNvSpPr/>
            <p:nvPr/>
          </p:nvSpPr>
          <p:spPr>
            <a:xfrm>
              <a:off x="3468800" y="576950"/>
              <a:ext cx="28550" cy="28550"/>
            </a:xfrm>
            <a:custGeom>
              <a:avLst/>
              <a:gdLst/>
              <a:ahLst/>
              <a:cxnLst/>
              <a:rect l="l" t="t" r="r" b="b"/>
              <a:pathLst>
                <a:path w="1142" h="1142" fill="none" extrusionOk="0">
                  <a:moveTo>
                    <a:pt x="1141" y="114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7"/>
            <p:cNvSpPr/>
            <p:nvPr/>
          </p:nvSpPr>
          <p:spPr>
            <a:xfrm>
              <a:off x="3468800" y="510125"/>
              <a:ext cx="95850" cy="95375"/>
            </a:xfrm>
            <a:custGeom>
              <a:avLst/>
              <a:gdLst/>
              <a:ahLst/>
              <a:cxnLst/>
              <a:rect l="l" t="t" r="r" b="b"/>
              <a:pathLst>
                <a:path w="3834" h="3815" fill="none" extrusionOk="0">
                  <a:moveTo>
                    <a:pt x="1" y="0"/>
                  </a:moveTo>
                  <a:lnTo>
                    <a:pt x="3833" y="381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7"/>
            <p:cNvSpPr/>
            <p:nvPr/>
          </p:nvSpPr>
          <p:spPr>
            <a:xfrm>
              <a:off x="3468800" y="442825"/>
              <a:ext cx="162675" cy="162675"/>
            </a:xfrm>
            <a:custGeom>
              <a:avLst/>
              <a:gdLst/>
              <a:ahLst/>
              <a:cxnLst/>
              <a:rect l="l" t="t" r="r" b="b"/>
              <a:pathLst>
                <a:path w="6507" h="6507" fill="none" extrusionOk="0">
                  <a:moveTo>
                    <a:pt x="1" y="0"/>
                  </a:moveTo>
                  <a:lnTo>
                    <a:pt x="6507" y="650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7"/>
            <p:cNvSpPr/>
            <p:nvPr/>
          </p:nvSpPr>
          <p:spPr>
            <a:xfrm>
              <a:off x="3468800" y="375975"/>
              <a:ext cx="229975" cy="229525"/>
            </a:xfrm>
            <a:custGeom>
              <a:avLst/>
              <a:gdLst/>
              <a:ahLst/>
              <a:cxnLst/>
              <a:rect l="l" t="t" r="r" b="b"/>
              <a:pathLst>
                <a:path w="9199" h="9181" fill="none" extrusionOk="0">
                  <a:moveTo>
                    <a:pt x="1" y="1"/>
                  </a:moveTo>
                  <a:lnTo>
                    <a:pt x="9199" y="918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7"/>
            <p:cNvSpPr/>
            <p:nvPr/>
          </p:nvSpPr>
          <p:spPr>
            <a:xfrm>
              <a:off x="3468800" y="308675"/>
              <a:ext cx="297275" cy="296825"/>
            </a:xfrm>
            <a:custGeom>
              <a:avLst/>
              <a:gdLst/>
              <a:ahLst/>
              <a:cxnLst/>
              <a:rect l="l" t="t" r="r" b="b"/>
              <a:pathLst>
                <a:path w="11891" h="11873" fill="none" extrusionOk="0">
                  <a:moveTo>
                    <a:pt x="1" y="1"/>
                  </a:moveTo>
                  <a:lnTo>
                    <a:pt x="11891" y="118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7"/>
            <p:cNvSpPr/>
            <p:nvPr/>
          </p:nvSpPr>
          <p:spPr>
            <a:xfrm>
              <a:off x="3468800" y="241375"/>
              <a:ext cx="364125" cy="364125"/>
            </a:xfrm>
            <a:custGeom>
              <a:avLst/>
              <a:gdLst/>
              <a:ahLst/>
              <a:cxnLst/>
              <a:rect l="l" t="t" r="r" b="b"/>
              <a:pathLst>
                <a:path w="14565" h="14565" fill="none" extrusionOk="0">
                  <a:moveTo>
                    <a:pt x="1" y="1"/>
                  </a:moveTo>
                  <a:lnTo>
                    <a:pt x="14564" y="1456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7"/>
            <p:cNvSpPr/>
            <p:nvPr/>
          </p:nvSpPr>
          <p:spPr>
            <a:xfrm>
              <a:off x="353425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0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7"/>
            <p:cNvSpPr/>
            <p:nvPr/>
          </p:nvSpPr>
          <p:spPr>
            <a:xfrm>
              <a:off x="3601075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7"/>
            <p:cNvSpPr/>
            <p:nvPr/>
          </p:nvSpPr>
          <p:spPr>
            <a:xfrm>
              <a:off x="3668375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7"/>
            <p:cNvSpPr/>
            <p:nvPr/>
          </p:nvSpPr>
          <p:spPr>
            <a:xfrm>
              <a:off x="3735200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1" y="0"/>
                  </a:moveTo>
                  <a:lnTo>
                    <a:pt x="1465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7"/>
            <p:cNvSpPr/>
            <p:nvPr/>
          </p:nvSpPr>
          <p:spPr>
            <a:xfrm>
              <a:off x="38025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7"/>
            <p:cNvSpPr/>
            <p:nvPr/>
          </p:nvSpPr>
          <p:spPr>
            <a:xfrm>
              <a:off x="38698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" name="Google Shape;347;p7"/>
            <p:cNvSpPr/>
            <p:nvPr/>
          </p:nvSpPr>
          <p:spPr>
            <a:xfrm>
              <a:off x="3936650" y="239525"/>
              <a:ext cx="366425" cy="365975"/>
            </a:xfrm>
            <a:custGeom>
              <a:avLst/>
              <a:gdLst/>
              <a:ahLst/>
              <a:cxnLst/>
              <a:rect l="l" t="t" r="r" b="b"/>
              <a:pathLst>
                <a:path w="14657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" name="Google Shape;348;p7"/>
            <p:cNvSpPr/>
            <p:nvPr/>
          </p:nvSpPr>
          <p:spPr>
            <a:xfrm>
              <a:off x="4003950" y="239525"/>
              <a:ext cx="308025" cy="308000"/>
            </a:xfrm>
            <a:custGeom>
              <a:avLst/>
              <a:gdLst/>
              <a:ahLst/>
              <a:cxnLst/>
              <a:rect l="l" t="t" r="r" b="b"/>
              <a:pathLst>
                <a:path w="12321" h="12320" fill="none" extrusionOk="0">
                  <a:moveTo>
                    <a:pt x="0" y="0"/>
                  </a:moveTo>
                  <a:lnTo>
                    <a:pt x="12320" y="1232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" name="Google Shape;349;p7"/>
            <p:cNvSpPr/>
            <p:nvPr/>
          </p:nvSpPr>
          <p:spPr>
            <a:xfrm>
              <a:off x="4070775" y="239525"/>
              <a:ext cx="241200" cy="240700"/>
            </a:xfrm>
            <a:custGeom>
              <a:avLst/>
              <a:gdLst/>
              <a:ahLst/>
              <a:cxnLst/>
              <a:rect l="l" t="t" r="r" b="b"/>
              <a:pathLst>
                <a:path w="9648" h="9628" fill="none" extrusionOk="0">
                  <a:moveTo>
                    <a:pt x="1" y="0"/>
                  </a:moveTo>
                  <a:lnTo>
                    <a:pt x="9647" y="962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7"/>
            <p:cNvSpPr/>
            <p:nvPr/>
          </p:nvSpPr>
          <p:spPr>
            <a:xfrm>
              <a:off x="4138075" y="239525"/>
              <a:ext cx="173900" cy="173875"/>
            </a:xfrm>
            <a:custGeom>
              <a:avLst/>
              <a:gdLst/>
              <a:ahLst/>
              <a:cxnLst/>
              <a:rect l="l" t="t" r="r" b="b"/>
              <a:pathLst>
                <a:path w="6956" h="6955" fill="none" extrusionOk="0">
                  <a:moveTo>
                    <a:pt x="1" y="0"/>
                  </a:moveTo>
                  <a:lnTo>
                    <a:pt x="6955" y="695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7"/>
            <p:cNvSpPr/>
            <p:nvPr/>
          </p:nvSpPr>
          <p:spPr>
            <a:xfrm>
              <a:off x="4205375" y="239525"/>
              <a:ext cx="106600" cy="106575"/>
            </a:xfrm>
            <a:custGeom>
              <a:avLst/>
              <a:gdLst/>
              <a:ahLst/>
              <a:cxnLst/>
              <a:rect l="l" t="t" r="r" b="b"/>
              <a:pathLst>
                <a:path w="4264" h="4263" fill="none" extrusionOk="0">
                  <a:moveTo>
                    <a:pt x="1" y="0"/>
                  </a:moveTo>
                  <a:lnTo>
                    <a:pt x="4263" y="426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7"/>
            <p:cNvSpPr/>
            <p:nvPr/>
          </p:nvSpPr>
          <p:spPr>
            <a:xfrm>
              <a:off x="4272225" y="239525"/>
              <a:ext cx="39750" cy="39275"/>
            </a:xfrm>
            <a:custGeom>
              <a:avLst/>
              <a:gdLst/>
              <a:ahLst/>
              <a:cxnLst/>
              <a:rect l="l" t="t" r="r" b="b"/>
              <a:pathLst>
                <a:path w="1590" h="1571" fill="none" extrusionOk="0">
                  <a:moveTo>
                    <a:pt x="0" y="0"/>
                  </a:moveTo>
                  <a:lnTo>
                    <a:pt x="1589" y="157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53" name="Google Shape;353;p7"/>
          <p:cNvGrpSpPr/>
          <p:nvPr/>
        </p:nvGrpSpPr>
        <p:grpSpPr>
          <a:xfrm rot="-5400000">
            <a:off x="-279766" y="678096"/>
            <a:ext cx="1181415" cy="231649"/>
            <a:chOff x="5589725" y="3057300"/>
            <a:chExt cx="352900" cy="68250"/>
          </a:xfrm>
        </p:grpSpPr>
        <p:sp>
          <p:nvSpPr>
            <p:cNvPr id="354" name="Google Shape;354;p7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7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7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7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7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7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7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7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7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7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7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7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66" name="Google Shape;366;p7"/>
          <p:cNvGrpSpPr/>
          <p:nvPr/>
        </p:nvGrpSpPr>
        <p:grpSpPr>
          <a:xfrm rot="-5400000">
            <a:off x="11124351" y="650429"/>
            <a:ext cx="1181415" cy="231649"/>
            <a:chOff x="5589725" y="3057300"/>
            <a:chExt cx="352900" cy="68250"/>
          </a:xfrm>
        </p:grpSpPr>
        <p:sp>
          <p:nvSpPr>
            <p:cNvPr id="367" name="Google Shape;367;p7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7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7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7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7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7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7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7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7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7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7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7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79" name="Google Shape;379;p7"/>
          <p:cNvGrpSpPr/>
          <p:nvPr/>
        </p:nvGrpSpPr>
        <p:grpSpPr>
          <a:xfrm>
            <a:off x="11666506" y="5813379"/>
            <a:ext cx="1430137" cy="621816"/>
            <a:chOff x="3468800" y="239525"/>
            <a:chExt cx="843175" cy="365975"/>
          </a:xfrm>
        </p:grpSpPr>
        <p:sp>
          <p:nvSpPr>
            <p:cNvPr id="380" name="Google Shape;380;p7"/>
            <p:cNvSpPr/>
            <p:nvPr/>
          </p:nvSpPr>
          <p:spPr>
            <a:xfrm>
              <a:off x="3468800" y="576950"/>
              <a:ext cx="28550" cy="28550"/>
            </a:xfrm>
            <a:custGeom>
              <a:avLst/>
              <a:gdLst/>
              <a:ahLst/>
              <a:cxnLst/>
              <a:rect l="l" t="t" r="r" b="b"/>
              <a:pathLst>
                <a:path w="1142" h="1142" fill="none" extrusionOk="0">
                  <a:moveTo>
                    <a:pt x="1141" y="114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7"/>
            <p:cNvSpPr/>
            <p:nvPr/>
          </p:nvSpPr>
          <p:spPr>
            <a:xfrm>
              <a:off x="3468800" y="510125"/>
              <a:ext cx="95850" cy="95375"/>
            </a:xfrm>
            <a:custGeom>
              <a:avLst/>
              <a:gdLst/>
              <a:ahLst/>
              <a:cxnLst/>
              <a:rect l="l" t="t" r="r" b="b"/>
              <a:pathLst>
                <a:path w="3834" h="3815" fill="none" extrusionOk="0">
                  <a:moveTo>
                    <a:pt x="1" y="0"/>
                  </a:moveTo>
                  <a:lnTo>
                    <a:pt x="3833" y="381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7"/>
            <p:cNvSpPr/>
            <p:nvPr/>
          </p:nvSpPr>
          <p:spPr>
            <a:xfrm>
              <a:off x="3468800" y="442825"/>
              <a:ext cx="162675" cy="162675"/>
            </a:xfrm>
            <a:custGeom>
              <a:avLst/>
              <a:gdLst/>
              <a:ahLst/>
              <a:cxnLst/>
              <a:rect l="l" t="t" r="r" b="b"/>
              <a:pathLst>
                <a:path w="6507" h="6507" fill="none" extrusionOk="0">
                  <a:moveTo>
                    <a:pt x="1" y="0"/>
                  </a:moveTo>
                  <a:lnTo>
                    <a:pt x="6507" y="650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" name="Google Shape;383;p7"/>
            <p:cNvSpPr/>
            <p:nvPr/>
          </p:nvSpPr>
          <p:spPr>
            <a:xfrm>
              <a:off x="3468800" y="375975"/>
              <a:ext cx="229975" cy="229525"/>
            </a:xfrm>
            <a:custGeom>
              <a:avLst/>
              <a:gdLst/>
              <a:ahLst/>
              <a:cxnLst/>
              <a:rect l="l" t="t" r="r" b="b"/>
              <a:pathLst>
                <a:path w="9199" h="9181" fill="none" extrusionOk="0">
                  <a:moveTo>
                    <a:pt x="1" y="1"/>
                  </a:moveTo>
                  <a:lnTo>
                    <a:pt x="9199" y="918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" name="Google Shape;384;p7"/>
            <p:cNvSpPr/>
            <p:nvPr/>
          </p:nvSpPr>
          <p:spPr>
            <a:xfrm>
              <a:off x="3468800" y="308675"/>
              <a:ext cx="297275" cy="296825"/>
            </a:xfrm>
            <a:custGeom>
              <a:avLst/>
              <a:gdLst/>
              <a:ahLst/>
              <a:cxnLst/>
              <a:rect l="l" t="t" r="r" b="b"/>
              <a:pathLst>
                <a:path w="11891" h="11873" fill="none" extrusionOk="0">
                  <a:moveTo>
                    <a:pt x="1" y="1"/>
                  </a:moveTo>
                  <a:lnTo>
                    <a:pt x="11891" y="118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" name="Google Shape;385;p7"/>
            <p:cNvSpPr/>
            <p:nvPr/>
          </p:nvSpPr>
          <p:spPr>
            <a:xfrm>
              <a:off x="3468800" y="241375"/>
              <a:ext cx="364125" cy="364125"/>
            </a:xfrm>
            <a:custGeom>
              <a:avLst/>
              <a:gdLst/>
              <a:ahLst/>
              <a:cxnLst/>
              <a:rect l="l" t="t" r="r" b="b"/>
              <a:pathLst>
                <a:path w="14565" h="14565" fill="none" extrusionOk="0">
                  <a:moveTo>
                    <a:pt x="1" y="1"/>
                  </a:moveTo>
                  <a:lnTo>
                    <a:pt x="14564" y="1456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7"/>
            <p:cNvSpPr/>
            <p:nvPr/>
          </p:nvSpPr>
          <p:spPr>
            <a:xfrm>
              <a:off x="353425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0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" name="Google Shape;387;p7"/>
            <p:cNvSpPr/>
            <p:nvPr/>
          </p:nvSpPr>
          <p:spPr>
            <a:xfrm>
              <a:off x="3601075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" name="Google Shape;388;p7"/>
            <p:cNvSpPr/>
            <p:nvPr/>
          </p:nvSpPr>
          <p:spPr>
            <a:xfrm>
              <a:off x="3668375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" name="Google Shape;389;p7"/>
            <p:cNvSpPr/>
            <p:nvPr/>
          </p:nvSpPr>
          <p:spPr>
            <a:xfrm>
              <a:off x="3735200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1" y="0"/>
                  </a:moveTo>
                  <a:lnTo>
                    <a:pt x="1465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" name="Google Shape;390;p7"/>
            <p:cNvSpPr/>
            <p:nvPr/>
          </p:nvSpPr>
          <p:spPr>
            <a:xfrm>
              <a:off x="38025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" name="Google Shape;391;p7"/>
            <p:cNvSpPr/>
            <p:nvPr/>
          </p:nvSpPr>
          <p:spPr>
            <a:xfrm>
              <a:off x="38698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" name="Google Shape;392;p7"/>
            <p:cNvSpPr/>
            <p:nvPr/>
          </p:nvSpPr>
          <p:spPr>
            <a:xfrm>
              <a:off x="3936650" y="239525"/>
              <a:ext cx="366425" cy="365975"/>
            </a:xfrm>
            <a:custGeom>
              <a:avLst/>
              <a:gdLst/>
              <a:ahLst/>
              <a:cxnLst/>
              <a:rect l="l" t="t" r="r" b="b"/>
              <a:pathLst>
                <a:path w="14657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" name="Google Shape;393;p7"/>
            <p:cNvSpPr/>
            <p:nvPr/>
          </p:nvSpPr>
          <p:spPr>
            <a:xfrm>
              <a:off x="4003950" y="239525"/>
              <a:ext cx="308025" cy="308000"/>
            </a:xfrm>
            <a:custGeom>
              <a:avLst/>
              <a:gdLst/>
              <a:ahLst/>
              <a:cxnLst/>
              <a:rect l="l" t="t" r="r" b="b"/>
              <a:pathLst>
                <a:path w="12321" h="12320" fill="none" extrusionOk="0">
                  <a:moveTo>
                    <a:pt x="0" y="0"/>
                  </a:moveTo>
                  <a:lnTo>
                    <a:pt x="12320" y="1232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" name="Google Shape;394;p7"/>
            <p:cNvSpPr/>
            <p:nvPr/>
          </p:nvSpPr>
          <p:spPr>
            <a:xfrm>
              <a:off x="4070775" y="239525"/>
              <a:ext cx="241200" cy="240700"/>
            </a:xfrm>
            <a:custGeom>
              <a:avLst/>
              <a:gdLst/>
              <a:ahLst/>
              <a:cxnLst/>
              <a:rect l="l" t="t" r="r" b="b"/>
              <a:pathLst>
                <a:path w="9648" h="9628" fill="none" extrusionOk="0">
                  <a:moveTo>
                    <a:pt x="1" y="0"/>
                  </a:moveTo>
                  <a:lnTo>
                    <a:pt x="9647" y="962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7"/>
            <p:cNvSpPr/>
            <p:nvPr/>
          </p:nvSpPr>
          <p:spPr>
            <a:xfrm>
              <a:off x="4138075" y="239525"/>
              <a:ext cx="173900" cy="173875"/>
            </a:xfrm>
            <a:custGeom>
              <a:avLst/>
              <a:gdLst/>
              <a:ahLst/>
              <a:cxnLst/>
              <a:rect l="l" t="t" r="r" b="b"/>
              <a:pathLst>
                <a:path w="6956" h="6955" fill="none" extrusionOk="0">
                  <a:moveTo>
                    <a:pt x="1" y="0"/>
                  </a:moveTo>
                  <a:lnTo>
                    <a:pt x="6955" y="695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" name="Google Shape;396;p7"/>
            <p:cNvSpPr/>
            <p:nvPr/>
          </p:nvSpPr>
          <p:spPr>
            <a:xfrm>
              <a:off x="4205375" y="239525"/>
              <a:ext cx="106600" cy="106575"/>
            </a:xfrm>
            <a:custGeom>
              <a:avLst/>
              <a:gdLst/>
              <a:ahLst/>
              <a:cxnLst/>
              <a:rect l="l" t="t" r="r" b="b"/>
              <a:pathLst>
                <a:path w="4264" h="4263" fill="none" extrusionOk="0">
                  <a:moveTo>
                    <a:pt x="1" y="0"/>
                  </a:moveTo>
                  <a:lnTo>
                    <a:pt x="4263" y="426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" name="Google Shape;397;p7"/>
            <p:cNvSpPr/>
            <p:nvPr/>
          </p:nvSpPr>
          <p:spPr>
            <a:xfrm>
              <a:off x="4272225" y="239525"/>
              <a:ext cx="39750" cy="39275"/>
            </a:xfrm>
            <a:custGeom>
              <a:avLst/>
              <a:gdLst/>
              <a:ahLst/>
              <a:cxnLst/>
              <a:rect l="l" t="t" r="r" b="b"/>
              <a:pathLst>
                <a:path w="1590" h="1571" fill="none" extrusionOk="0">
                  <a:moveTo>
                    <a:pt x="0" y="0"/>
                  </a:moveTo>
                  <a:lnTo>
                    <a:pt x="1589" y="157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032312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8"/>
          <p:cNvSpPr/>
          <p:nvPr/>
        </p:nvSpPr>
        <p:spPr>
          <a:xfrm>
            <a:off x="0" y="5713967"/>
            <a:ext cx="12192000" cy="114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400" name="Google Shape;400;p8"/>
          <p:cNvGrpSpPr/>
          <p:nvPr/>
        </p:nvGrpSpPr>
        <p:grpSpPr>
          <a:xfrm>
            <a:off x="10341205" y="4906627"/>
            <a:ext cx="1860044" cy="807341"/>
            <a:chOff x="3468800" y="239525"/>
            <a:chExt cx="843175" cy="365975"/>
          </a:xfrm>
        </p:grpSpPr>
        <p:sp>
          <p:nvSpPr>
            <p:cNvPr id="401" name="Google Shape;401;p8"/>
            <p:cNvSpPr/>
            <p:nvPr/>
          </p:nvSpPr>
          <p:spPr>
            <a:xfrm>
              <a:off x="3468800" y="576950"/>
              <a:ext cx="28550" cy="28550"/>
            </a:xfrm>
            <a:custGeom>
              <a:avLst/>
              <a:gdLst/>
              <a:ahLst/>
              <a:cxnLst/>
              <a:rect l="l" t="t" r="r" b="b"/>
              <a:pathLst>
                <a:path w="1142" h="1142" fill="none" extrusionOk="0">
                  <a:moveTo>
                    <a:pt x="1141" y="114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" name="Google Shape;402;p8"/>
            <p:cNvSpPr/>
            <p:nvPr/>
          </p:nvSpPr>
          <p:spPr>
            <a:xfrm>
              <a:off x="3468800" y="510125"/>
              <a:ext cx="95850" cy="95375"/>
            </a:xfrm>
            <a:custGeom>
              <a:avLst/>
              <a:gdLst/>
              <a:ahLst/>
              <a:cxnLst/>
              <a:rect l="l" t="t" r="r" b="b"/>
              <a:pathLst>
                <a:path w="3834" h="3815" fill="none" extrusionOk="0">
                  <a:moveTo>
                    <a:pt x="1" y="0"/>
                  </a:moveTo>
                  <a:lnTo>
                    <a:pt x="3833" y="381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" name="Google Shape;403;p8"/>
            <p:cNvSpPr/>
            <p:nvPr/>
          </p:nvSpPr>
          <p:spPr>
            <a:xfrm>
              <a:off x="3468800" y="442825"/>
              <a:ext cx="162675" cy="162675"/>
            </a:xfrm>
            <a:custGeom>
              <a:avLst/>
              <a:gdLst/>
              <a:ahLst/>
              <a:cxnLst/>
              <a:rect l="l" t="t" r="r" b="b"/>
              <a:pathLst>
                <a:path w="6507" h="6507" fill="none" extrusionOk="0">
                  <a:moveTo>
                    <a:pt x="1" y="0"/>
                  </a:moveTo>
                  <a:lnTo>
                    <a:pt x="6507" y="650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" name="Google Shape;404;p8"/>
            <p:cNvSpPr/>
            <p:nvPr/>
          </p:nvSpPr>
          <p:spPr>
            <a:xfrm>
              <a:off x="3468800" y="375975"/>
              <a:ext cx="229975" cy="229525"/>
            </a:xfrm>
            <a:custGeom>
              <a:avLst/>
              <a:gdLst/>
              <a:ahLst/>
              <a:cxnLst/>
              <a:rect l="l" t="t" r="r" b="b"/>
              <a:pathLst>
                <a:path w="9199" h="9181" fill="none" extrusionOk="0">
                  <a:moveTo>
                    <a:pt x="1" y="1"/>
                  </a:moveTo>
                  <a:lnTo>
                    <a:pt x="9199" y="918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" name="Google Shape;405;p8"/>
            <p:cNvSpPr/>
            <p:nvPr/>
          </p:nvSpPr>
          <p:spPr>
            <a:xfrm>
              <a:off x="3468800" y="308675"/>
              <a:ext cx="297275" cy="296825"/>
            </a:xfrm>
            <a:custGeom>
              <a:avLst/>
              <a:gdLst/>
              <a:ahLst/>
              <a:cxnLst/>
              <a:rect l="l" t="t" r="r" b="b"/>
              <a:pathLst>
                <a:path w="11891" h="11873" fill="none" extrusionOk="0">
                  <a:moveTo>
                    <a:pt x="1" y="1"/>
                  </a:moveTo>
                  <a:lnTo>
                    <a:pt x="11891" y="118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8"/>
            <p:cNvSpPr/>
            <p:nvPr/>
          </p:nvSpPr>
          <p:spPr>
            <a:xfrm>
              <a:off x="3468800" y="241375"/>
              <a:ext cx="364125" cy="364125"/>
            </a:xfrm>
            <a:custGeom>
              <a:avLst/>
              <a:gdLst/>
              <a:ahLst/>
              <a:cxnLst/>
              <a:rect l="l" t="t" r="r" b="b"/>
              <a:pathLst>
                <a:path w="14565" h="14565" fill="none" extrusionOk="0">
                  <a:moveTo>
                    <a:pt x="1" y="1"/>
                  </a:moveTo>
                  <a:lnTo>
                    <a:pt x="14564" y="1456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" name="Google Shape;407;p8"/>
            <p:cNvSpPr/>
            <p:nvPr/>
          </p:nvSpPr>
          <p:spPr>
            <a:xfrm>
              <a:off x="353425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0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" name="Google Shape;408;p8"/>
            <p:cNvSpPr/>
            <p:nvPr/>
          </p:nvSpPr>
          <p:spPr>
            <a:xfrm>
              <a:off x="3601075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8"/>
            <p:cNvSpPr/>
            <p:nvPr/>
          </p:nvSpPr>
          <p:spPr>
            <a:xfrm>
              <a:off x="3668375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" name="Google Shape;410;p8"/>
            <p:cNvSpPr/>
            <p:nvPr/>
          </p:nvSpPr>
          <p:spPr>
            <a:xfrm>
              <a:off x="3735200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1" y="0"/>
                  </a:moveTo>
                  <a:lnTo>
                    <a:pt x="1465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8"/>
            <p:cNvSpPr/>
            <p:nvPr/>
          </p:nvSpPr>
          <p:spPr>
            <a:xfrm>
              <a:off x="38025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8"/>
            <p:cNvSpPr/>
            <p:nvPr/>
          </p:nvSpPr>
          <p:spPr>
            <a:xfrm>
              <a:off x="38698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8"/>
            <p:cNvSpPr/>
            <p:nvPr/>
          </p:nvSpPr>
          <p:spPr>
            <a:xfrm>
              <a:off x="3936650" y="239525"/>
              <a:ext cx="366425" cy="365975"/>
            </a:xfrm>
            <a:custGeom>
              <a:avLst/>
              <a:gdLst/>
              <a:ahLst/>
              <a:cxnLst/>
              <a:rect l="l" t="t" r="r" b="b"/>
              <a:pathLst>
                <a:path w="14657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8"/>
            <p:cNvSpPr/>
            <p:nvPr/>
          </p:nvSpPr>
          <p:spPr>
            <a:xfrm>
              <a:off x="4003950" y="239525"/>
              <a:ext cx="308025" cy="308000"/>
            </a:xfrm>
            <a:custGeom>
              <a:avLst/>
              <a:gdLst/>
              <a:ahLst/>
              <a:cxnLst/>
              <a:rect l="l" t="t" r="r" b="b"/>
              <a:pathLst>
                <a:path w="12321" h="12320" fill="none" extrusionOk="0">
                  <a:moveTo>
                    <a:pt x="0" y="0"/>
                  </a:moveTo>
                  <a:lnTo>
                    <a:pt x="12320" y="1232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8"/>
            <p:cNvSpPr/>
            <p:nvPr/>
          </p:nvSpPr>
          <p:spPr>
            <a:xfrm>
              <a:off x="4070775" y="239525"/>
              <a:ext cx="241200" cy="240700"/>
            </a:xfrm>
            <a:custGeom>
              <a:avLst/>
              <a:gdLst/>
              <a:ahLst/>
              <a:cxnLst/>
              <a:rect l="l" t="t" r="r" b="b"/>
              <a:pathLst>
                <a:path w="9648" h="9628" fill="none" extrusionOk="0">
                  <a:moveTo>
                    <a:pt x="1" y="0"/>
                  </a:moveTo>
                  <a:lnTo>
                    <a:pt x="9647" y="962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8"/>
            <p:cNvSpPr/>
            <p:nvPr/>
          </p:nvSpPr>
          <p:spPr>
            <a:xfrm>
              <a:off x="4138075" y="239525"/>
              <a:ext cx="173900" cy="173875"/>
            </a:xfrm>
            <a:custGeom>
              <a:avLst/>
              <a:gdLst/>
              <a:ahLst/>
              <a:cxnLst/>
              <a:rect l="l" t="t" r="r" b="b"/>
              <a:pathLst>
                <a:path w="6956" h="6955" fill="none" extrusionOk="0">
                  <a:moveTo>
                    <a:pt x="1" y="0"/>
                  </a:moveTo>
                  <a:lnTo>
                    <a:pt x="6955" y="695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8"/>
            <p:cNvSpPr/>
            <p:nvPr/>
          </p:nvSpPr>
          <p:spPr>
            <a:xfrm>
              <a:off x="4205375" y="239525"/>
              <a:ext cx="106600" cy="106575"/>
            </a:xfrm>
            <a:custGeom>
              <a:avLst/>
              <a:gdLst/>
              <a:ahLst/>
              <a:cxnLst/>
              <a:rect l="l" t="t" r="r" b="b"/>
              <a:pathLst>
                <a:path w="4264" h="4263" fill="none" extrusionOk="0">
                  <a:moveTo>
                    <a:pt x="1" y="0"/>
                  </a:moveTo>
                  <a:lnTo>
                    <a:pt x="4263" y="426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8"/>
            <p:cNvSpPr/>
            <p:nvPr/>
          </p:nvSpPr>
          <p:spPr>
            <a:xfrm>
              <a:off x="4272225" y="239525"/>
              <a:ext cx="39750" cy="39275"/>
            </a:xfrm>
            <a:custGeom>
              <a:avLst/>
              <a:gdLst/>
              <a:ahLst/>
              <a:cxnLst/>
              <a:rect l="l" t="t" r="r" b="b"/>
              <a:pathLst>
                <a:path w="1590" h="1571" fill="none" extrusionOk="0">
                  <a:moveTo>
                    <a:pt x="0" y="0"/>
                  </a:moveTo>
                  <a:lnTo>
                    <a:pt x="1589" y="157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19" name="Google Shape;419;p8"/>
          <p:cNvGrpSpPr/>
          <p:nvPr/>
        </p:nvGrpSpPr>
        <p:grpSpPr>
          <a:xfrm rot="-5400000">
            <a:off x="11106071" y="777055"/>
            <a:ext cx="1422893" cy="275165"/>
            <a:chOff x="5589725" y="3057300"/>
            <a:chExt cx="352900" cy="68250"/>
          </a:xfrm>
        </p:grpSpPr>
        <p:sp>
          <p:nvSpPr>
            <p:cNvPr id="420" name="Google Shape;420;p8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8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8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8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8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8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8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8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8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8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" name="Google Shape;430;p8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8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2" name="Google Shape;432;p8"/>
          <p:cNvGrpSpPr/>
          <p:nvPr/>
        </p:nvGrpSpPr>
        <p:grpSpPr>
          <a:xfrm>
            <a:off x="5384554" y="6148388"/>
            <a:ext cx="1422893" cy="275165"/>
            <a:chOff x="5589725" y="3057300"/>
            <a:chExt cx="352900" cy="68250"/>
          </a:xfrm>
        </p:grpSpPr>
        <p:sp>
          <p:nvSpPr>
            <p:cNvPr id="433" name="Google Shape;433;p8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2"/>
                </a:solidFill>
              </a:endParaRPr>
            </a:p>
          </p:txBody>
        </p:sp>
        <p:sp>
          <p:nvSpPr>
            <p:cNvPr id="434" name="Google Shape;434;p8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2"/>
                </a:solidFill>
              </a:endParaRPr>
            </a:p>
          </p:txBody>
        </p:sp>
        <p:sp>
          <p:nvSpPr>
            <p:cNvPr id="435" name="Google Shape;435;p8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2"/>
                </a:solidFill>
              </a:endParaRPr>
            </a:p>
          </p:txBody>
        </p:sp>
        <p:sp>
          <p:nvSpPr>
            <p:cNvPr id="436" name="Google Shape;436;p8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2"/>
                </a:solidFill>
              </a:endParaRPr>
            </a:p>
          </p:txBody>
        </p:sp>
        <p:sp>
          <p:nvSpPr>
            <p:cNvPr id="437" name="Google Shape;437;p8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2"/>
                </a:solidFill>
              </a:endParaRPr>
            </a:p>
          </p:txBody>
        </p:sp>
        <p:sp>
          <p:nvSpPr>
            <p:cNvPr id="438" name="Google Shape;438;p8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2"/>
                </a:solidFill>
              </a:endParaRPr>
            </a:p>
          </p:txBody>
        </p:sp>
        <p:sp>
          <p:nvSpPr>
            <p:cNvPr id="439" name="Google Shape;439;p8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2"/>
                </a:solidFill>
              </a:endParaRPr>
            </a:p>
          </p:txBody>
        </p:sp>
        <p:sp>
          <p:nvSpPr>
            <p:cNvPr id="440" name="Google Shape;440;p8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2"/>
                </a:solidFill>
              </a:endParaRPr>
            </a:p>
          </p:txBody>
        </p:sp>
        <p:sp>
          <p:nvSpPr>
            <p:cNvPr id="441" name="Google Shape;441;p8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2"/>
                </a:solidFill>
              </a:endParaRPr>
            </a:p>
          </p:txBody>
        </p:sp>
        <p:sp>
          <p:nvSpPr>
            <p:cNvPr id="442" name="Google Shape;442;p8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2"/>
                </a:solidFill>
              </a:endParaRPr>
            </a:p>
          </p:txBody>
        </p:sp>
        <p:sp>
          <p:nvSpPr>
            <p:cNvPr id="443" name="Google Shape;443;p8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2"/>
                </a:solidFill>
              </a:endParaRPr>
            </a:p>
          </p:txBody>
        </p:sp>
        <p:sp>
          <p:nvSpPr>
            <p:cNvPr id="444" name="Google Shape;444;p8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2"/>
                </a:solidFill>
              </a:endParaRPr>
            </a:p>
          </p:txBody>
        </p:sp>
      </p:grpSp>
      <p:grpSp>
        <p:nvGrpSpPr>
          <p:cNvPr id="445" name="Google Shape;445;p8"/>
          <p:cNvGrpSpPr/>
          <p:nvPr/>
        </p:nvGrpSpPr>
        <p:grpSpPr>
          <a:xfrm rot="-5400000">
            <a:off x="-526362" y="526360"/>
            <a:ext cx="1860044" cy="807341"/>
            <a:chOff x="3468800" y="239525"/>
            <a:chExt cx="843175" cy="365975"/>
          </a:xfrm>
        </p:grpSpPr>
        <p:sp>
          <p:nvSpPr>
            <p:cNvPr id="446" name="Google Shape;446;p8"/>
            <p:cNvSpPr/>
            <p:nvPr/>
          </p:nvSpPr>
          <p:spPr>
            <a:xfrm>
              <a:off x="3468800" y="576950"/>
              <a:ext cx="28550" cy="28550"/>
            </a:xfrm>
            <a:custGeom>
              <a:avLst/>
              <a:gdLst/>
              <a:ahLst/>
              <a:cxnLst/>
              <a:rect l="l" t="t" r="r" b="b"/>
              <a:pathLst>
                <a:path w="1142" h="1142" fill="none" extrusionOk="0">
                  <a:moveTo>
                    <a:pt x="1141" y="114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" name="Google Shape;447;p8"/>
            <p:cNvSpPr/>
            <p:nvPr/>
          </p:nvSpPr>
          <p:spPr>
            <a:xfrm>
              <a:off x="3468800" y="510125"/>
              <a:ext cx="95850" cy="95375"/>
            </a:xfrm>
            <a:custGeom>
              <a:avLst/>
              <a:gdLst/>
              <a:ahLst/>
              <a:cxnLst/>
              <a:rect l="l" t="t" r="r" b="b"/>
              <a:pathLst>
                <a:path w="3834" h="3815" fill="none" extrusionOk="0">
                  <a:moveTo>
                    <a:pt x="1" y="0"/>
                  </a:moveTo>
                  <a:lnTo>
                    <a:pt x="3833" y="381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" name="Google Shape;448;p8"/>
            <p:cNvSpPr/>
            <p:nvPr/>
          </p:nvSpPr>
          <p:spPr>
            <a:xfrm>
              <a:off x="3468800" y="442825"/>
              <a:ext cx="162675" cy="162675"/>
            </a:xfrm>
            <a:custGeom>
              <a:avLst/>
              <a:gdLst/>
              <a:ahLst/>
              <a:cxnLst/>
              <a:rect l="l" t="t" r="r" b="b"/>
              <a:pathLst>
                <a:path w="6507" h="6507" fill="none" extrusionOk="0">
                  <a:moveTo>
                    <a:pt x="1" y="0"/>
                  </a:moveTo>
                  <a:lnTo>
                    <a:pt x="6507" y="650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" name="Google Shape;449;p8"/>
            <p:cNvSpPr/>
            <p:nvPr/>
          </p:nvSpPr>
          <p:spPr>
            <a:xfrm>
              <a:off x="3468800" y="375975"/>
              <a:ext cx="229975" cy="229525"/>
            </a:xfrm>
            <a:custGeom>
              <a:avLst/>
              <a:gdLst/>
              <a:ahLst/>
              <a:cxnLst/>
              <a:rect l="l" t="t" r="r" b="b"/>
              <a:pathLst>
                <a:path w="9199" h="9181" fill="none" extrusionOk="0">
                  <a:moveTo>
                    <a:pt x="1" y="1"/>
                  </a:moveTo>
                  <a:lnTo>
                    <a:pt x="9199" y="918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" name="Google Shape;450;p8"/>
            <p:cNvSpPr/>
            <p:nvPr/>
          </p:nvSpPr>
          <p:spPr>
            <a:xfrm>
              <a:off x="3468800" y="308675"/>
              <a:ext cx="297275" cy="296825"/>
            </a:xfrm>
            <a:custGeom>
              <a:avLst/>
              <a:gdLst/>
              <a:ahLst/>
              <a:cxnLst/>
              <a:rect l="l" t="t" r="r" b="b"/>
              <a:pathLst>
                <a:path w="11891" h="11873" fill="none" extrusionOk="0">
                  <a:moveTo>
                    <a:pt x="1" y="1"/>
                  </a:moveTo>
                  <a:lnTo>
                    <a:pt x="11891" y="118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" name="Google Shape;451;p8"/>
            <p:cNvSpPr/>
            <p:nvPr/>
          </p:nvSpPr>
          <p:spPr>
            <a:xfrm>
              <a:off x="3468800" y="241375"/>
              <a:ext cx="364125" cy="364125"/>
            </a:xfrm>
            <a:custGeom>
              <a:avLst/>
              <a:gdLst/>
              <a:ahLst/>
              <a:cxnLst/>
              <a:rect l="l" t="t" r="r" b="b"/>
              <a:pathLst>
                <a:path w="14565" h="14565" fill="none" extrusionOk="0">
                  <a:moveTo>
                    <a:pt x="1" y="1"/>
                  </a:moveTo>
                  <a:lnTo>
                    <a:pt x="14564" y="1456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" name="Google Shape;452;p8"/>
            <p:cNvSpPr/>
            <p:nvPr/>
          </p:nvSpPr>
          <p:spPr>
            <a:xfrm>
              <a:off x="353425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0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8"/>
            <p:cNvSpPr/>
            <p:nvPr/>
          </p:nvSpPr>
          <p:spPr>
            <a:xfrm>
              <a:off x="3601075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" name="Google Shape;454;p8"/>
            <p:cNvSpPr/>
            <p:nvPr/>
          </p:nvSpPr>
          <p:spPr>
            <a:xfrm>
              <a:off x="3668375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" name="Google Shape;455;p8"/>
            <p:cNvSpPr/>
            <p:nvPr/>
          </p:nvSpPr>
          <p:spPr>
            <a:xfrm>
              <a:off x="3735200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1" y="0"/>
                  </a:moveTo>
                  <a:lnTo>
                    <a:pt x="1465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8"/>
            <p:cNvSpPr/>
            <p:nvPr/>
          </p:nvSpPr>
          <p:spPr>
            <a:xfrm>
              <a:off x="38025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" name="Google Shape;457;p8"/>
            <p:cNvSpPr/>
            <p:nvPr/>
          </p:nvSpPr>
          <p:spPr>
            <a:xfrm>
              <a:off x="38698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" name="Google Shape;458;p8"/>
            <p:cNvSpPr/>
            <p:nvPr/>
          </p:nvSpPr>
          <p:spPr>
            <a:xfrm>
              <a:off x="3936650" y="239525"/>
              <a:ext cx="366425" cy="365975"/>
            </a:xfrm>
            <a:custGeom>
              <a:avLst/>
              <a:gdLst/>
              <a:ahLst/>
              <a:cxnLst/>
              <a:rect l="l" t="t" r="r" b="b"/>
              <a:pathLst>
                <a:path w="14657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8"/>
            <p:cNvSpPr/>
            <p:nvPr/>
          </p:nvSpPr>
          <p:spPr>
            <a:xfrm>
              <a:off x="4003950" y="239525"/>
              <a:ext cx="308025" cy="308000"/>
            </a:xfrm>
            <a:custGeom>
              <a:avLst/>
              <a:gdLst/>
              <a:ahLst/>
              <a:cxnLst/>
              <a:rect l="l" t="t" r="r" b="b"/>
              <a:pathLst>
                <a:path w="12321" h="12320" fill="none" extrusionOk="0">
                  <a:moveTo>
                    <a:pt x="0" y="0"/>
                  </a:moveTo>
                  <a:lnTo>
                    <a:pt x="12320" y="1232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8"/>
            <p:cNvSpPr/>
            <p:nvPr/>
          </p:nvSpPr>
          <p:spPr>
            <a:xfrm>
              <a:off x="4070775" y="239525"/>
              <a:ext cx="241200" cy="240700"/>
            </a:xfrm>
            <a:custGeom>
              <a:avLst/>
              <a:gdLst/>
              <a:ahLst/>
              <a:cxnLst/>
              <a:rect l="l" t="t" r="r" b="b"/>
              <a:pathLst>
                <a:path w="9648" h="9628" fill="none" extrusionOk="0">
                  <a:moveTo>
                    <a:pt x="1" y="0"/>
                  </a:moveTo>
                  <a:lnTo>
                    <a:pt x="9647" y="962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" name="Google Shape;461;p8"/>
            <p:cNvSpPr/>
            <p:nvPr/>
          </p:nvSpPr>
          <p:spPr>
            <a:xfrm>
              <a:off x="4138075" y="239525"/>
              <a:ext cx="173900" cy="173875"/>
            </a:xfrm>
            <a:custGeom>
              <a:avLst/>
              <a:gdLst/>
              <a:ahLst/>
              <a:cxnLst/>
              <a:rect l="l" t="t" r="r" b="b"/>
              <a:pathLst>
                <a:path w="6956" h="6955" fill="none" extrusionOk="0">
                  <a:moveTo>
                    <a:pt x="1" y="0"/>
                  </a:moveTo>
                  <a:lnTo>
                    <a:pt x="6955" y="695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" name="Google Shape;462;p8"/>
            <p:cNvSpPr/>
            <p:nvPr/>
          </p:nvSpPr>
          <p:spPr>
            <a:xfrm>
              <a:off x="4205375" y="239525"/>
              <a:ext cx="106600" cy="106575"/>
            </a:xfrm>
            <a:custGeom>
              <a:avLst/>
              <a:gdLst/>
              <a:ahLst/>
              <a:cxnLst/>
              <a:rect l="l" t="t" r="r" b="b"/>
              <a:pathLst>
                <a:path w="4264" h="4263" fill="none" extrusionOk="0">
                  <a:moveTo>
                    <a:pt x="1" y="0"/>
                  </a:moveTo>
                  <a:lnTo>
                    <a:pt x="4263" y="426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8"/>
            <p:cNvSpPr/>
            <p:nvPr/>
          </p:nvSpPr>
          <p:spPr>
            <a:xfrm>
              <a:off x="4272225" y="239525"/>
              <a:ext cx="39750" cy="39275"/>
            </a:xfrm>
            <a:custGeom>
              <a:avLst/>
              <a:gdLst/>
              <a:ahLst/>
              <a:cxnLst/>
              <a:rect l="l" t="t" r="r" b="b"/>
              <a:pathLst>
                <a:path w="1590" h="1571" fill="none" extrusionOk="0">
                  <a:moveTo>
                    <a:pt x="0" y="0"/>
                  </a:moveTo>
                  <a:lnTo>
                    <a:pt x="1589" y="157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4" name="Google Shape;464;p8"/>
          <p:cNvGrpSpPr/>
          <p:nvPr/>
        </p:nvGrpSpPr>
        <p:grpSpPr>
          <a:xfrm>
            <a:off x="5" y="5000635"/>
            <a:ext cx="713347" cy="713347"/>
            <a:chOff x="5807050" y="884950"/>
            <a:chExt cx="343550" cy="343550"/>
          </a:xfrm>
        </p:grpSpPr>
        <p:sp>
          <p:nvSpPr>
            <p:cNvPr id="465" name="Google Shape;465;p8"/>
            <p:cNvSpPr/>
            <p:nvPr/>
          </p:nvSpPr>
          <p:spPr>
            <a:xfrm>
              <a:off x="5807050" y="884950"/>
              <a:ext cx="29925" cy="29950"/>
            </a:xfrm>
            <a:custGeom>
              <a:avLst/>
              <a:gdLst/>
              <a:ahLst/>
              <a:cxnLst/>
              <a:rect l="l" t="t" r="r" b="b"/>
              <a:pathLst>
                <a:path w="1197" h="1198" fill="none" extrusionOk="0">
                  <a:moveTo>
                    <a:pt x="1" y="1197"/>
                  </a:moveTo>
                  <a:lnTo>
                    <a:pt x="1197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" name="Google Shape;466;p8"/>
            <p:cNvSpPr/>
            <p:nvPr/>
          </p:nvSpPr>
          <p:spPr>
            <a:xfrm>
              <a:off x="5807050" y="884950"/>
              <a:ext cx="108925" cy="108925"/>
            </a:xfrm>
            <a:custGeom>
              <a:avLst/>
              <a:gdLst/>
              <a:ahLst/>
              <a:cxnLst/>
              <a:rect l="l" t="t" r="r" b="b"/>
              <a:pathLst>
                <a:path w="4357" h="4357" fill="none" extrusionOk="0">
                  <a:moveTo>
                    <a:pt x="4356" y="1"/>
                  </a:moveTo>
                  <a:lnTo>
                    <a:pt x="1" y="435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" name="Google Shape;467;p8"/>
            <p:cNvSpPr/>
            <p:nvPr/>
          </p:nvSpPr>
          <p:spPr>
            <a:xfrm>
              <a:off x="5807050" y="884950"/>
              <a:ext cx="187900" cy="187900"/>
            </a:xfrm>
            <a:custGeom>
              <a:avLst/>
              <a:gdLst/>
              <a:ahLst/>
              <a:cxnLst/>
              <a:rect l="l" t="t" r="r" b="b"/>
              <a:pathLst>
                <a:path w="7516" h="7516" fill="none" extrusionOk="0">
                  <a:moveTo>
                    <a:pt x="7516" y="1"/>
                  </a:moveTo>
                  <a:lnTo>
                    <a:pt x="1" y="751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" name="Google Shape;468;p8"/>
            <p:cNvSpPr/>
            <p:nvPr/>
          </p:nvSpPr>
          <p:spPr>
            <a:xfrm>
              <a:off x="5807050" y="884950"/>
              <a:ext cx="266900" cy="266900"/>
            </a:xfrm>
            <a:custGeom>
              <a:avLst/>
              <a:gdLst/>
              <a:ahLst/>
              <a:cxnLst/>
              <a:rect l="l" t="t" r="r" b="b"/>
              <a:pathLst>
                <a:path w="10676" h="10676" fill="none" extrusionOk="0">
                  <a:moveTo>
                    <a:pt x="10675" y="1"/>
                  </a:moveTo>
                  <a:lnTo>
                    <a:pt x="1" y="1067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8"/>
            <p:cNvSpPr/>
            <p:nvPr/>
          </p:nvSpPr>
          <p:spPr>
            <a:xfrm>
              <a:off x="5809850" y="887750"/>
              <a:ext cx="340750" cy="340750"/>
            </a:xfrm>
            <a:custGeom>
              <a:avLst/>
              <a:gdLst/>
              <a:ahLst/>
              <a:cxnLst/>
              <a:rect l="l" t="t" r="r" b="b"/>
              <a:pathLst>
                <a:path w="13630" h="13630" fill="none" extrusionOk="0">
                  <a:moveTo>
                    <a:pt x="13629" y="1"/>
                  </a:moveTo>
                  <a:lnTo>
                    <a:pt x="1" y="1362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8"/>
            <p:cNvSpPr/>
            <p:nvPr/>
          </p:nvSpPr>
          <p:spPr>
            <a:xfrm>
              <a:off x="5888850" y="966750"/>
              <a:ext cx="261750" cy="261750"/>
            </a:xfrm>
            <a:custGeom>
              <a:avLst/>
              <a:gdLst/>
              <a:ahLst/>
              <a:cxnLst/>
              <a:rect l="l" t="t" r="r" b="b"/>
              <a:pathLst>
                <a:path w="10470" h="10470" fill="none" extrusionOk="0">
                  <a:moveTo>
                    <a:pt x="10469" y="0"/>
                  </a:moveTo>
                  <a:lnTo>
                    <a:pt x="0" y="1046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" name="Google Shape;471;p8"/>
            <p:cNvSpPr/>
            <p:nvPr/>
          </p:nvSpPr>
          <p:spPr>
            <a:xfrm>
              <a:off x="5967825" y="1045725"/>
              <a:ext cx="182775" cy="182775"/>
            </a:xfrm>
            <a:custGeom>
              <a:avLst/>
              <a:gdLst/>
              <a:ahLst/>
              <a:cxnLst/>
              <a:rect l="l" t="t" r="r" b="b"/>
              <a:pathLst>
                <a:path w="7311" h="7311" fill="none" extrusionOk="0">
                  <a:moveTo>
                    <a:pt x="7310" y="1"/>
                  </a:moveTo>
                  <a:lnTo>
                    <a:pt x="1" y="731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" name="Google Shape;472;p8"/>
            <p:cNvSpPr/>
            <p:nvPr/>
          </p:nvSpPr>
          <p:spPr>
            <a:xfrm>
              <a:off x="6046800" y="1124725"/>
              <a:ext cx="103800" cy="103775"/>
            </a:xfrm>
            <a:custGeom>
              <a:avLst/>
              <a:gdLst/>
              <a:ahLst/>
              <a:cxnLst/>
              <a:rect l="l" t="t" r="r" b="b"/>
              <a:pathLst>
                <a:path w="4152" h="4151" fill="none" extrusionOk="0">
                  <a:moveTo>
                    <a:pt x="4151" y="0"/>
                  </a:moveTo>
                  <a:lnTo>
                    <a:pt x="1" y="415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" name="Google Shape;473;p8"/>
            <p:cNvSpPr/>
            <p:nvPr/>
          </p:nvSpPr>
          <p:spPr>
            <a:xfrm>
              <a:off x="6126275" y="1204175"/>
              <a:ext cx="24325" cy="24325"/>
            </a:xfrm>
            <a:custGeom>
              <a:avLst/>
              <a:gdLst/>
              <a:ahLst/>
              <a:cxnLst/>
              <a:rect l="l" t="t" r="r" b="b"/>
              <a:pathLst>
                <a:path w="973" h="973" fill="none" extrusionOk="0">
                  <a:moveTo>
                    <a:pt x="972" y="0"/>
                  </a:moveTo>
                  <a:lnTo>
                    <a:pt x="0" y="9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4" name="Google Shape;474;p8"/>
          <p:cNvSpPr txBox="1">
            <a:spLocks noGrp="1"/>
          </p:cNvSpPr>
          <p:nvPr>
            <p:ph type="title"/>
          </p:nvPr>
        </p:nvSpPr>
        <p:spPr>
          <a:xfrm>
            <a:off x="1850800" y="1742800"/>
            <a:ext cx="84904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32477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9"/>
          <p:cNvSpPr/>
          <p:nvPr/>
        </p:nvSpPr>
        <p:spPr>
          <a:xfrm>
            <a:off x="0" y="5713967"/>
            <a:ext cx="12192000" cy="114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477" name="Google Shape;477;p9"/>
          <p:cNvGrpSpPr/>
          <p:nvPr/>
        </p:nvGrpSpPr>
        <p:grpSpPr>
          <a:xfrm>
            <a:off x="5" y="-7"/>
            <a:ext cx="1860044" cy="807341"/>
            <a:chOff x="3468800" y="239525"/>
            <a:chExt cx="843175" cy="365975"/>
          </a:xfrm>
        </p:grpSpPr>
        <p:sp>
          <p:nvSpPr>
            <p:cNvPr id="478" name="Google Shape;478;p9"/>
            <p:cNvSpPr/>
            <p:nvPr/>
          </p:nvSpPr>
          <p:spPr>
            <a:xfrm>
              <a:off x="3468800" y="576950"/>
              <a:ext cx="28550" cy="28550"/>
            </a:xfrm>
            <a:custGeom>
              <a:avLst/>
              <a:gdLst/>
              <a:ahLst/>
              <a:cxnLst/>
              <a:rect l="l" t="t" r="r" b="b"/>
              <a:pathLst>
                <a:path w="1142" h="1142" fill="none" extrusionOk="0">
                  <a:moveTo>
                    <a:pt x="1141" y="114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9"/>
            <p:cNvSpPr/>
            <p:nvPr/>
          </p:nvSpPr>
          <p:spPr>
            <a:xfrm>
              <a:off x="3468800" y="510125"/>
              <a:ext cx="95850" cy="95375"/>
            </a:xfrm>
            <a:custGeom>
              <a:avLst/>
              <a:gdLst/>
              <a:ahLst/>
              <a:cxnLst/>
              <a:rect l="l" t="t" r="r" b="b"/>
              <a:pathLst>
                <a:path w="3834" h="3815" fill="none" extrusionOk="0">
                  <a:moveTo>
                    <a:pt x="1" y="0"/>
                  </a:moveTo>
                  <a:lnTo>
                    <a:pt x="3833" y="381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9"/>
            <p:cNvSpPr/>
            <p:nvPr/>
          </p:nvSpPr>
          <p:spPr>
            <a:xfrm>
              <a:off x="3468800" y="442825"/>
              <a:ext cx="162675" cy="162675"/>
            </a:xfrm>
            <a:custGeom>
              <a:avLst/>
              <a:gdLst/>
              <a:ahLst/>
              <a:cxnLst/>
              <a:rect l="l" t="t" r="r" b="b"/>
              <a:pathLst>
                <a:path w="6507" h="6507" fill="none" extrusionOk="0">
                  <a:moveTo>
                    <a:pt x="1" y="0"/>
                  </a:moveTo>
                  <a:lnTo>
                    <a:pt x="6507" y="650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9"/>
            <p:cNvSpPr/>
            <p:nvPr/>
          </p:nvSpPr>
          <p:spPr>
            <a:xfrm>
              <a:off x="3468800" y="375975"/>
              <a:ext cx="229975" cy="229525"/>
            </a:xfrm>
            <a:custGeom>
              <a:avLst/>
              <a:gdLst/>
              <a:ahLst/>
              <a:cxnLst/>
              <a:rect l="l" t="t" r="r" b="b"/>
              <a:pathLst>
                <a:path w="9199" h="9181" fill="none" extrusionOk="0">
                  <a:moveTo>
                    <a:pt x="1" y="1"/>
                  </a:moveTo>
                  <a:lnTo>
                    <a:pt x="9199" y="918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9"/>
            <p:cNvSpPr/>
            <p:nvPr/>
          </p:nvSpPr>
          <p:spPr>
            <a:xfrm>
              <a:off x="3468800" y="308675"/>
              <a:ext cx="297275" cy="296825"/>
            </a:xfrm>
            <a:custGeom>
              <a:avLst/>
              <a:gdLst/>
              <a:ahLst/>
              <a:cxnLst/>
              <a:rect l="l" t="t" r="r" b="b"/>
              <a:pathLst>
                <a:path w="11891" h="11873" fill="none" extrusionOk="0">
                  <a:moveTo>
                    <a:pt x="1" y="1"/>
                  </a:moveTo>
                  <a:lnTo>
                    <a:pt x="11891" y="118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9"/>
            <p:cNvSpPr/>
            <p:nvPr/>
          </p:nvSpPr>
          <p:spPr>
            <a:xfrm>
              <a:off x="3468800" y="241375"/>
              <a:ext cx="364125" cy="364125"/>
            </a:xfrm>
            <a:custGeom>
              <a:avLst/>
              <a:gdLst/>
              <a:ahLst/>
              <a:cxnLst/>
              <a:rect l="l" t="t" r="r" b="b"/>
              <a:pathLst>
                <a:path w="14565" h="14565" fill="none" extrusionOk="0">
                  <a:moveTo>
                    <a:pt x="1" y="1"/>
                  </a:moveTo>
                  <a:lnTo>
                    <a:pt x="14564" y="1456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9"/>
            <p:cNvSpPr/>
            <p:nvPr/>
          </p:nvSpPr>
          <p:spPr>
            <a:xfrm>
              <a:off x="353425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0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9"/>
            <p:cNvSpPr/>
            <p:nvPr/>
          </p:nvSpPr>
          <p:spPr>
            <a:xfrm>
              <a:off x="3601075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9"/>
            <p:cNvSpPr/>
            <p:nvPr/>
          </p:nvSpPr>
          <p:spPr>
            <a:xfrm>
              <a:off x="3668375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9"/>
            <p:cNvSpPr/>
            <p:nvPr/>
          </p:nvSpPr>
          <p:spPr>
            <a:xfrm>
              <a:off x="3735200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1" y="0"/>
                  </a:moveTo>
                  <a:lnTo>
                    <a:pt x="1465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9"/>
            <p:cNvSpPr/>
            <p:nvPr/>
          </p:nvSpPr>
          <p:spPr>
            <a:xfrm>
              <a:off x="38025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9"/>
            <p:cNvSpPr/>
            <p:nvPr/>
          </p:nvSpPr>
          <p:spPr>
            <a:xfrm>
              <a:off x="38698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9"/>
            <p:cNvSpPr/>
            <p:nvPr/>
          </p:nvSpPr>
          <p:spPr>
            <a:xfrm>
              <a:off x="3936650" y="239525"/>
              <a:ext cx="366425" cy="365975"/>
            </a:xfrm>
            <a:custGeom>
              <a:avLst/>
              <a:gdLst/>
              <a:ahLst/>
              <a:cxnLst/>
              <a:rect l="l" t="t" r="r" b="b"/>
              <a:pathLst>
                <a:path w="14657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9"/>
            <p:cNvSpPr/>
            <p:nvPr/>
          </p:nvSpPr>
          <p:spPr>
            <a:xfrm>
              <a:off x="4003950" y="239525"/>
              <a:ext cx="308025" cy="308000"/>
            </a:xfrm>
            <a:custGeom>
              <a:avLst/>
              <a:gdLst/>
              <a:ahLst/>
              <a:cxnLst/>
              <a:rect l="l" t="t" r="r" b="b"/>
              <a:pathLst>
                <a:path w="12321" h="12320" fill="none" extrusionOk="0">
                  <a:moveTo>
                    <a:pt x="0" y="0"/>
                  </a:moveTo>
                  <a:lnTo>
                    <a:pt x="12320" y="1232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9"/>
            <p:cNvSpPr/>
            <p:nvPr/>
          </p:nvSpPr>
          <p:spPr>
            <a:xfrm>
              <a:off x="4070775" y="239525"/>
              <a:ext cx="241200" cy="240700"/>
            </a:xfrm>
            <a:custGeom>
              <a:avLst/>
              <a:gdLst/>
              <a:ahLst/>
              <a:cxnLst/>
              <a:rect l="l" t="t" r="r" b="b"/>
              <a:pathLst>
                <a:path w="9648" h="9628" fill="none" extrusionOk="0">
                  <a:moveTo>
                    <a:pt x="1" y="0"/>
                  </a:moveTo>
                  <a:lnTo>
                    <a:pt x="9647" y="962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" name="Google Shape;493;p9"/>
            <p:cNvSpPr/>
            <p:nvPr/>
          </p:nvSpPr>
          <p:spPr>
            <a:xfrm>
              <a:off x="4138075" y="239525"/>
              <a:ext cx="173900" cy="173875"/>
            </a:xfrm>
            <a:custGeom>
              <a:avLst/>
              <a:gdLst/>
              <a:ahLst/>
              <a:cxnLst/>
              <a:rect l="l" t="t" r="r" b="b"/>
              <a:pathLst>
                <a:path w="6956" h="6955" fill="none" extrusionOk="0">
                  <a:moveTo>
                    <a:pt x="1" y="0"/>
                  </a:moveTo>
                  <a:lnTo>
                    <a:pt x="6955" y="695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" name="Google Shape;494;p9"/>
            <p:cNvSpPr/>
            <p:nvPr/>
          </p:nvSpPr>
          <p:spPr>
            <a:xfrm>
              <a:off x="4205375" y="239525"/>
              <a:ext cx="106600" cy="106575"/>
            </a:xfrm>
            <a:custGeom>
              <a:avLst/>
              <a:gdLst/>
              <a:ahLst/>
              <a:cxnLst/>
              <a:rect l="l" t="t" r="r" b="b"/>
              <a:pathLst>
                <a:path w="4264" h="4263" fill="none" extrusionOk="0">
                  <a:moveTo>
                    <a:pt x="1" y="0"/>
                  </a:moveTo>
                  <a:lnTo>
                    <a:pt x="4263" y="426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" name="Google Shape;495;p9"/>
            <p:cNvSpPr/>
            <p:nvPr/>
          </p:nvSpPr>
          <p:spPr>
            <a:xfrm>
              <a:off x="4272225" y="239525"/>
              <a:ext cx="39750" cy="39275"/>
            </a:xfrm>
            <a:custGeom>
              <a:avLst/>
              <a:gdLst/>
              <a:ahLst/>
              <a:cxnLst/>
              <a:rect l="l" t="t" r="r" b="b"/>
              <a:pathLst>
                <a:path w="1590" h="1571" fill="none" extrusionOk="0">
                  <a:moveTo>
                    <a:pt x="0" y="0"/>
                  </a:moveTo>
                  <a:lnTo>
                    <a:pt x="1589" y="157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96" name="Google Shape;496;p9"/>
          <p:cNvGrpSpPr/>
          <p:nvPr/>
        </p:nvGrpSpPr>
        <p:grpSpPr>
          <a:xfrm rot="-5400000">
            <a:off x="-245263" y="4758655"/>
            <a:ext cx="1422893" cy="275165"/>
            <a:chOff x="5589725" y="3057300"/>
            <a:chExt cx="352900" cy="68250"/>
          </a:xfrm>
        </p:grpSpPr>
        <p:sp>
          <p:nvSpPr>
            <p:cNvPr id="497" name="Google Shape;497;p9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" name="Google Shape;498;p9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" name="Google Shape;499;p9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" name="Google Shape;500;p9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" name="Google Shape;501;p9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" name="Google Shape;502;p9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" name="Google Shape;503;p9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" name="Google Shape;504;p9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" name="Google Shape;505;p9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" name="Google Shape;506;p9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" name="Google Shape;507;p9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" name="Google Shape;508;p9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09" name="Google Shape;509;p9"/>
          <p:cNvGrpSpPr/>
          <p:nvPr/>
        </p:nvGrpSpPr>
        <p:grpSpPr>
          <a:xfrm>
            <a:off x="9815638" y="219072"/>
            <a:ext cx="1422893" cy="275165"/>
            <a:chOff x="5589725" y="3057300"/>
            <a:chExt cx="352900" cy="68250"/>
          </a:xfrm>
        </p:grpSpPr>
        <p:sp>
          <p:nvSpPr>
            <p:cNvPr id="510" name="Google Shape;510;p9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" name="Google Shape;511;p9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" name="Google Shape;512;p9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" name="Google Shape;513;p9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" name="Google Shape;514;p9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" name="Google Shape;515;p9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" name="Google Shape;516;p9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" name="Google Shape;517;p9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" name="Google Shape;518;p9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" name="Google Shape;519;p9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" name="Google Shape;520;p9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" name="Google Shape;521;p9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22" name="Google Shape;522;p9"/>
          <p:cNvGrpSpPr/>
          <p:nvPr/>
        </p:nvGrpSpPr>
        <p:grpSpPr>
          <a:xfrm rot="-5400000">
            <a:off x="10858305" y="4380260"/>
            <a:ext cx="1860044" cy="807341"/>
            <a:chOff x="3468800" y="239525"/>
            <a:chExt cx="843175" cy="365975"/>
          </a:xfrm>
        </p:grpSpPr>
        <p:sp>
          <p:nvSpPr>
            <p:cNvPr id="523" name="Google Shape;523;p9"/>
            <p:cNvSpPr/>
            <p:nvPr/>
          </p:nvSpPr>
          <p:spPr>
            <a:xfrm>
              <a:off x="3468800" y="576950"/>
              <a:ext cx="28550" cy="28550"/>
            </a:xfrm>
            <a:custGeom>
              <a:avLst/>
              <a:gdLst/>
              <a:ahLst/>
              <a:cxnLst/>
              <a:rect l="l" t="t" r="r" b="b"/>
              <a:pathLst>
                <a:path w="1142" h="1142" fill="none" extrusionOk="0">
                  <a:moveTo>
                    <a:pt x="1141" y="114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" name="Google Shape;524;p9"/>
            <p:cNvSpPr/>
            <p:nvPr/>
          </p:nvSpPr>
          <p:spPr>
            <a:xfrm>
              <a:off x="3468800" y="510125"/>
              <a:ext cx="95850" cy="95375"/>
            </a:xfrm>
            <a:custGeom>
              <a:avLst/>
              <a:gdLst/>
              <a:ahLst/>
              <a:cxnLst/>
              <a:rect l="l" t="t" r="r" b="b"/>
              <a:pathLst>
                <a:path w="3834" h="3815" fill="none" extrusionOk="0">
                  <a:moveTo>
                    <a:pt x="1" y="0"/>
                  </a:moveTo>
                  <a:lnTo>
                    <a:pt x="3833" y="381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" name="Google Shape;525;p9"/>
            <p:cNvSpPr/>
            <p:nvPr/>
          </p:nvSpPr>
          <p:spPr>
            <a:xfrm>
              <a:off x="3468800" y="442825"/>
              <a:ext cx="162675" cy="162675"/>
            </a:xfrm>
            <a:custGeom>
              <a:avLst/>
              <a:gdLst/>
              <a:ahLst/>
              <a:cxnLst/>
              <a:rect l="l" t="t" r="r" b="b"/>
              <a:pathLst>
                <a:path w="6507" h="6507" fill="none" extrusionOk="0">
                  <a:moveTo>
                    <a:pt x="1" y="0"/>
                  </a:moveTo>
                  <a:lnTo>
                    <a:pt x="6507" y="650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" name="Google Shape;526;p9"/>
            <p:cNvSpPr/>
            <p:nvPr/>
          </p:nvSpPr>
          <p:spPr>
            <a:xfrm>
              <a:off x="3468800" y="375975"/>
              <a:ext cx="229975" cy="229525"/>
            </a:xfrm>
            <a:custGeom>
              <a:avLst/>
              <a:gdLst/>
              <a:ahLst/>
              <a:cxnLst/>
              <a:rect l="l" t="t" r="r" b="b"/>
              <a:pathLst>
                <a:path w="9199" h="9181" fill="none" extrusionOk="0">
                  <a:moveTo>
                    <a:pt x="1" y="1"/>
                  </a:moveTo>
                  <a:lnTo>
                    <a:pt x="9199" y="918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" name="Google Shape;527;p9"/>
            <p:cNvSpPr/>
            <p:nvPr/>
          </p:nvSpPr>
          <p:spPr>
            <a:xfrm>
              <a:off x="3468800" y="308675"/>
              <a:ext cx="297275" cy="296825"/>
            </a:xfrm>
            <a:custGeom>
              <a:avLst/>
              <a:gdLst/>
              <a:ahLst/>
              <a:cxnLst/>
              <a:rect l="l" t="t" r="r" b="b"/>
              <a:pathLst>
                <a:path w="11891" h="11873" fill="none" extrusionOk="0">
                  <a:moveTo>
                    <a:pt x="1" y="1"/>
                  </a:moveTo>
                  <a:lnTo>
                    <a:pt x="11891" y="118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" name="Google Shape;528;p9"/>
            <p:cNvSpPr/>
            <p:nvPr/>
          </p:nvSpPr>
          <p:spPr>
            <a:xfrm>
              <a:off x="3468800" y="241375"/>
              <a:ext cx="364125" cy="364125"/>
            </a:xfrm>
            <a:custGeom>
              <a:avLst/>
              <a:gdLst/>
              <a:ahLst/>
              <a:cxnLst/>
              <a:rect l="l" t="t" r="r" b="b"/>
              <a:pathLst>
                <a:path w="14565" h="14565" fill="none" extrusionOk="0">
                  <a:moveTo>
                    <a:pt x="1" y="1"/>
                  </a:moveTo>
                  <a:lnTo>
                    <a:pt x="14564" y="1456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" name="Google Shape;529;p9"/>
            <p:cNvSpPr/>
            <p:nvPr/>
          </p:nvSpPr>
          <p:spPr>
            <a:xfrm>
              <a:off x="353425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0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" name="Google Shape;530;p9"/>
            <p:cNvSpPr/>
            <p:nvPr/>
          </p:nvSpPr>
          <p:spPr>
            <a:xfrm>
              <a:off x="3601075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" name="Google Shape;531;p9"/>
            <p:cNvSpPr/>
            <p:nvPr/>
          </p:nvSpPr>
          <p:spPr>
            <a:xfrm>
              <a:off x="3668375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" name="Google Shape;532;p9"/>
            <p:cNvSpPr/>
            <p:nvPr/>
          </p:nvSpPr>
          <p:spPr>
            <a:xfrm>
              <a:off x="3735200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1" y="0"/>
                  </a:moveTo>
                  <a:lnTo>
                    <a:pt x="1465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" name="Google Shape;533;p9"/>
            <p:cNvSpPr/>
            <p:nvPr/>
          </p:nvSpPr>
          <p:spPr>
            <a:xfrm>
              <a:off x="38025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" name="Google Shape;534;p9"/>
            <p:cNvSpPr/>
            <p:nvPr/>
          </p:nvSpPr>
          <p:spPr>
            <a:xfrm>
              <a:off x="38698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" name="Google Shape;535;p9"/>
            <p:cNvSpPr/>
            <p:nvPr/>
          </p:nvSpPr>
          <p:spPr>
            <a:xfrm>
              <a:off x="3936650" y="239525"/>
              <a:ext cx="366425" cy="365975"/>
            </a:xfrm>
            <a:custGeom>
              <a:avLst/>
              <a:gdLst/>
              <a:ahLst/>
              <a:cxnLst/>
              <a:rect l="l" t="t" r="r" b="b"/>
              <a:pathLst>
                <a:path w="14657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" name="Google Shape;536;p9"/>
            <p:cNvSpPr/>
            <p:nvPr/>
          </p:nvSpPr>
          <p:spPr>
            <a:xfrm>
              <a:off x="4003950" y="239525"/>
              <a:ext cx="308025" cy="308000"/>
            </a:xfrm>
            <a:custGeom>
              <a:avLst/>
              <a:gdLst/>
              <a:ahLst/>
              <a:cxnLst/>
              <a:rect l="l" t="t" r="r" b="b"/>
              <a:pathLst>
                <a:path w="12321" h="12320" fill="none" extrusionOk="0">
                  <a:moveTo>
                    <a:pt x="0" y="0"/>
                  </a:moveTo>
                  <a:lnTo>
                    <a:pt x="12320" y="1232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" name="Google Shape;537;p9"/>
            <p:cNvSpPr/>
            <p:nvPr/>
          </p:nvSpPr>
          <p:spPr>
            <a:xfrm>
              <a:off x="4070775" y="239525"/>
              <a:ext cx="241200" cy="240700"/>
            </a:xfrm>
            <a:custGeom>
              <a:avLst/>
              <a:gdLst/>
              <a:ahLst/>
              <a:cxnLst/>
              <a:rect l="l" t="t" r="r" b="b"/>
              <a:pathLst>
                <a:path w="9648" h="9628" fill="none" extrusionOk="0">
                  <a:moveTo>
                    <a:pt x="1" y="0"/>
                  </a:moveTo>
                  <a:lnTo>
                    <a:pt x="9647" y="962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" name="Google Shape;538;p9"/>
            <p:cNvSpPr/>
            <p:nvPr/>
          </p:nvSpPr>
          <p:spPr>
            <a:xfrm>
              <a:off x="4138075" y="239525"/>
              <a:ext cx="173900" cy="173875"/>
            </a:xfrm>
            <a:custGeom>
              <a:avLst/>
              <a:gdLst/>
              <a:ahLst/>
              <a:cxnLst/>
              <a:rect l="l" t="t" r="r" b="b"/>
              <a:pathLst>
                <a:path w="6956" h="6955" fill="none" extrusionOk="0">
                  <a:moveTo>
                    <a:pt x="1" y="0"/>
                  </a:moveTo>
                  <a:lnTo>
                    <a:pt x="6955" y="695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" name="Google Shape;539;p9"/>
            <p:cNvSpPr/>
            <p:nvPr/>
          </p:nvSpPr>
          <p:spPr>
            <a:xfrm>
              <a:off x="4205375" y="239525"/>
              <a:ext cx="106600" cy="106575"/>
            </a:xfrm>
            <a:custGeom>
              <a:avLst/>
              <a:gdLst/>
              <a:ahLst/>
              <a:cxnLst/>
              <a:rect l="l" t="t" r="r" b="b"/>
              <a:pathLst>
                <a:path w="4264" h="4263" fill="none" extrusionOk="0">
                  <a:moveTo>
                    <a:pt x="1" y="0"/>
                  </a:moveTo>
                  <a:lnTo>
                    <a:pt x="4263" y="426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" name="Google Shape;540;p9"/>
            <p:cNvSpPr/>
            <p:nvPr/>
          </p:nvSpPr>
          <p:spPr>
            <a:xfrm>
              <a:off x="4272225" y="239525"/>
              <a:ext cx="39750" cy="39275"/>
            </a:xfrm>
            <a:custGeom>
              <a:avLst/>
              <a:gdLst/>
              <a:ahLst/>
              <a:cxnLst/>
              <a:rect l="l" t="t" r="r" b="b"/>
              <a:pathLst>
                <a:path w="1590" h="1571" fill="none" extrusionOk="0">
                  <a:moveTo>
                    <a:pt x="0" y="0"/>
                  </a:moveTo>
                  <a:lnTo>
                    <a:pt x="1589" y="157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41" name="Google Shape;541;p9"/>
          <p:cNvGrpSpPr/>
          <p:nvPr/>
        </p:nvGrpSpPr>
        <p:grpSpPr>
          <a:xfrm>
            <a:off x="11478639" y="1"/>
            <a:ext cx="713347" cy="713347"/>
            <a:chOff x="5807050" y="884950"/>
            <a:chExt cx="343550" cy="343550"/>
          </a:xfrm>
        </p:grpSpPr>
        <p:sp>
          <p:nvSpPr>
            <p:cNvPr id="542" name="Google Shape;542;p9"/>
            <p:cNvSpPr/>
            <p:nvPr/>
          </p:nvSpPr>
          <p:spPr>
            <a:xfrm>
              <a:off x="5807050" y="884950"/>
              <a:ext cx="29925" cy="29950"/>
            </a:xfrm>
            <a:custGeom>
              <a:avLst/>
              <a:gdLst/>
              <a:ahLst/>
              <a:cxnLst/>
              <a:rect l="l" t="t" r="r" b="b"/>
              <a:pathLst>
                <a:path w="1197" h="1198" fill="none" extrusionOk="0">
                  <a:moveTo>
                    <a:pt x="1" y="1197"/>
                  </a:moveTo>
                  <a:lnTo>
                    <a:pt x="1197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" name="Google Shape;543;p9"/>
            <p:cNvSpPr/>
            <p:nvPr/>
          </p:nvSpPr>
          <p:spPr>
            <a:xfrm>
              <a:off x="5807050" y="884950"/>
              <a:ext cx="108925" cy="108925"/>
            </a:xfrm>
            <a:custGeom>
              <a:avLst/>
              <a:gdLst/>
              <a:ahLst/>
              <a:cxnLst/>
              <a:rect l="l" t="t" r="r" b="b"/>
              <a:pathLst>
                <a:path w="4357" h="4357" fill="none" extrusionOk="0">
                  <a:moveTo>
                    <a:pt x="4356" y="1"/>
                  </a:moveTo>
                  <a:lnTo>
                    <a:pt x="1" y="435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" name="Google Shape;544;p9"/>
            <p:cNvSpPr/>
            <p:nvPr/>
          </p:nvSpPr>
          <p:spPr>
            <a:xfrm>
              <a:off x="5807050" y="884950"/>
              <a:ext cx="187900" cy="187900"/>
            </a:xfrm>
            <a:custGeom>
              <a:avLst/>
              <a:gdLst/>
              <a:ahLst/>
              <a:cxnLst/>
              <a:rect l="l" t="t" r="r" b="b"/>
              <a:pathLst>
                <a:path w="7516" h="7516" fill="none" extrusionOk="0">
                  <a:moveTo>
                    <a:pt x="7516" y="1"/>
                  </a:moveTo>
                  <a:lnTo>
                    <a:pt x="1" y="751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" name="Google Shape;545;p9"/>
            <p:cNvSpPr/>
            <p:nvPr/>
          </p:nvSpPr>
          <p:spPr>
            <a:xfrm>
              <a:off x="5807050" y="884950"/>
              <a:ext cx="266900" cy="266900"/>
            </a:xfrm>
            <a:custGeom>
              <a:avLst/>
              <a:gdLst/>
              <a:ahLst/>
              <a:cxnLst/>
              <a:rect l="l" t="t" r="r" b="b"/>
              <a:pathLst>
                <a:path w="10676" h="10676" fill="none" extrusionOk="0">
                  <a:moveTo>
                    <a:pt x="10675" y="1"/>
                  </a:moveTo>
                  <a:lnTo>
                    <a:pt x="1" y="1067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" name="Google Shape;546;p9"/>
            <p:cNvSpPr/>
            <p:nvPr/>
          </p:nvSpPr>
          <p:spPr>
            <a:xfrm>
              <a:off x="5809850" y="887750"/>
              <a:ext cx="340750" cy="340750"/>
            </a:xfrm>
            <a:custGeom>
              <a:avLst/>
              <a:gdLst/>
              <a:ahLst/>
              <a:cxnLst/>
              <a:rect l="l" t="t" r="r" b="b"/>
              <a:pathLst>
                <a:path w="13630" h="13630" fill="none" extrusionOk="0">
                  <a:moveTo>
                    <a:pt x="13629" y="1"/>
                  </a:moveTo>
                  <a:lnTo>
                    <a:pt x="1" y="1362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9"/>
            <p:cNvSpPr/>
            <p:nvPr/>
          </p:nvSpPr>
          <p:spPr>
            <a:xfrm>
              <a:off x="5888850" y="966750"/>
              <a:ext cx="261750" cy="261750"/>
            </a:xfrm>
            <a:custGeom>
              <a:avLst/>
              <a:gdLst/>
              <a:ahLst/>
              <a:cxnLst/>
              <a:rect l="l" t="t" r="r" b="b"/>
              <a:pathLst>
                <a:path w="10470" h="10470" fill="none" extrusionOk="0">
                  <a:moveTo>
                    <a:pt x="10469" y="0"/>
                  </a:moveTo>
                  <a:lnTo>
                    <a:pt x="0" y="1046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9"/>
            <p:cNvSpPr/>
            <p:nvPr/>
          </p:nvSpPr>
          <p:spPr>
            <a:xfrm>
              <a:off x="5967825" y="1045725"/>
              <a:ext cx="182775" cy="182775"/>
            </a:xfrm>
            <a:custGeom>
              <a:avLst/>
              <a:gdLst/>
              <a:ahLst/>
              <a:cxnLst/>
              <a:rect l="l" t="t" r="r" b="b"/>
              <a:pathLst>
                <a:path w="7311" h="7311" fill="none" extrusionOk="0">
                  <a:moveTo>
                    <a:pt x="7310" y="1"/>
                  </a:moveTo>
                  <a:lnTo>
                    <a:pt x="1" y="731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9"/>
            <p:cNvSpPr/>
            <p:nvPr/>
          </p:nvSpPr>
          <p:spPr>
            <a:xfrm>
              <a:off x="6046800" y="1124725"/>
              <a:ext cx="103800" cy="103775"/>
            </a:xfrm>
            <a:custGeom>
              <a:avLst/>
              <a:gdLst/>
              <a:ahLst/>
              <a:cxnLst/>
              <a:rect l="l" t="t" r="r" b="b"/>
              <a:pathLst>
                <a:path w="4152" h="4151" fill="none" extrusionOk="0">
                  <a:moveTo>
                    <a:pt x="4151" y="0"/>
                  </a:moveTo>
                  <a:lnTo>
                    <a:pt x="1" y="415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9"/>
            <p:cNvSpPr/>
            <p:nvPr/>
          </p:nvSpPr>
          <p:spPr>
            <a:xfrm>
              <a:off x="6126275" y="1204175"/>
              <a:ext cx="24325" cy="24325"/>
            </a:xfrm>
            <a:custGeom>
              <a:avLst/>
              <a:gdLst/>
              <a:ahLst/>
              <a:cxnLst/>
              <a:rect l="l" t="t" r="r" b="b"/>
              <a:pathLst>
                <a:path w="973" h="973" fill="none" extrusionOk="0">
                  <a:moveTo>
                    <a:pt x="972" y="0"/>
                  </a:moveTo>
                  <a:lnTo>
                    <a:pt x="0" y="9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51" name="Google Shape;551;p9"/>
          <p:cNvSpPr txBox="1">
            <a:spLocks noGrp="1"/>
          </p:cNvSpPr>
          <p:nvPr>
            <p:ph type="title"/>
          </p:nvPr>
        </p:nvSpPr>
        <p:spPr>
          <a:xfrm>
            <a:off x="2850801" y="1829233"/>
            <a:ext cx="6490400" cy="95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552" name="Google Shape;552;p9"/>
          <p:cNvSpPr txBox="1">
            <a:spLocks noGrp="1"/>
          </p:cNvSpPr>
          <p:nvPr>
            <p:ph type="subTitle" idx="1"/>
          </p:nvPr>
        </p:nvSpPr>
        <p:spPr>
          <a:xfrm>
            <a:off x="2850799" y="2678367"/>
            <a:ext cx="6490400" cy="153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01918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10"/>
          <p:cNvSpPr txBox="1">
            <a:spLocks noGrp="1"/>
          </p:cNvSpPr>
          <p:nvPr>
            <p:ph type="title"/>
          </p:nvPr>
        </p:nvSpPr>
        <p:spPr>
          <a:xfrm>
            <a:off x="960000" y="3047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55" name="Google Shape;555;p10"/>
          <p:cNvSpPr/>
          <p:nvPr/>
        </p:nvSpPr>
        <p:spPr>
          <a:xfrm flipH="1">
            <a:off x="0" y="5713967"/>
            <a:ext cx="12192000" cy="114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556" name="Google Shape;556;p10"/>
          <p:cNvGrpSpPr/>
          <p:nvPr/>
        </p:nvGrpSpPr>
        <p:grpSpPr>
          <a:xfrm flipH="1">
            <a:off x="10331953" y="-7"/>
            <a:ext cx="1860044" cy="807341"/>
            <a:chOff x="3468800" y="239525"/>
            <a:chExt cx="843175" cy="365975"/>
          </a:xfrm>
        </p:grpSpPr>
        <p:sp>
          <p:nvSpPr>
            <p:cNvPr id="557" name="Google Shape;557;p10"/>
            <p:cNvSpPr/>
            <p:nvPr/>
          </p:nvSpPr>
          <p:spPr>
            <a:xfrm>
              <a:off x="3468800" y="576950"/>
              <a:ext cx="28550" cy="28550"/>
            </a:xfrm>
            <a:custGeom>
              <a:avLst/>
              <a:gdLst/>
              <a:ahLst/>
              <a:cxnLst/>
              <a:rect l="l" t="t" r="r" b="b"/>
              <a:pathLst>
                <a:path w="1142" h="1142" fill="none" extrusionOk="0">
                  <a:moveTo>
                    <a:pt x="1141" y="114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" name="Google Shape;558;p10"/>
            <p:cNvSpPr/>
            <p:nvPr/>
          </p:nvSpPr>
          <p:spPr>
            <a:xfrm>
              <a:off x="3468800" y="510125"/>
              <a:ext cx="95850" cy="95375"/>
            </a:xfrm>
            <a:custGeom>
              <a:avLst/>
              <a:gdLst/>
              <a:ahLst/>
              <a:cxnLst/>
              <a:rect l="l" t="t" r="r" b="b"/>
              <a:pathLst>
                <a:path w="3834" h="3815" fill="none" extrusionOk="0">
                  <a:moveTo>
                    <a:pt x="1" y="0"/>
                  </a:moveTo>
                  <a:lnTo>
                    <a:pt x="3833" y="381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" name="Google Shape;559;p10"/>
            <p:cNvSpPr/>
            <p:nvPr/>
          </p:nvSpPr>
          <p:spPr>
            <a:xfrm>
              <a:off x="3468800" y="442825"/>
              <a:ext cx="162675" cy="162675"/>
            </a:xfrm>
            <a:custGeom>
              <a:avLst/>
              <a:gdLst/>
              <a:ahLst/>
              <a:cxnLst/>
              <a:rect l="l" t="t" r="r" b="b"/>
              <a:pathLst>
                <a:path w="6507" h="6507" fill="none" extrusionOk="0">
                  <a:moveTo>
                    <a:pt x="1" y="0"/>
                  </a:moveTo>
                  <a:lnTo>
                    <a:pt x="6507" y="650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" name="Google Shape;560;p10"/>
            <p:cNvSpPr/>
            <p:nvPr/>
          </p:nvSpPr>
          <p:spPr>
            <a:xfrm>
              <a:off x="3468800" y="375975"/>
              <a:ext cx="229975" cy="229525"/>
            </a:xfrm>
            <a:custGeom>
              <a:avLst/>
              <a:gdLst/>
              <a:ahLst/>
              <a:cxnLst/>
              <a:rect l="l" t="t" r="r" b="b"/>
              <a:pathLst>
                <a:path w="9199" h="9181" fill="none" extrusionOk="0">
                  <a:moveTo>
                    <a:pt x="1" y="1"/>
                  </a:moveTo>
                  <a:lnTo>
                    <a:pt x="9199" y="918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" name="Google Shape;561;p10"/>
            <p:cNvSpPr/>
            <p:nvPr/>
          </p:nvSpPr>
          <p:spPr>
            <a:xfrm>
              <a:off x="3468800" y="308675"/>
              <a:ext cx="297275" cy="296825"/>
            </a:xfrm>
            <a:custGeom>
              <a:avLst/>
              <a:gdLst/>
              <a:ahLst/>
              <a:cxnLst/>
              <a:rect l="l" t="t" r="r" b="b"/>
              <a:pathLst>
                <a:path w="11891" h="11873" fill="none" extrusionOk="0">
                  <a:moveTo>
                    <a:pt x="1" y="1"/>
                  </a:moveTo>
                  <a:lnTo>
                    <a:pt x="11891" y="118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" name="Google Shape;562;p10"/>
            <p:cNvSpPr/>
            <p:nvPr/>
          </p:nvSpPr>
          <p:spPr>
            <a:xfrm>
              <a:off x="3468800" y="241375"/>
              <a:ext cx="364125" cy="364125"/>
            </a:xfrm>
            <a:custGeom>
              <a:avLst/>
              <a:gdLst/>
              <a:ahLst/>
              <a:cxnLst/>
              <a:rect l="l" t="t" r="r" b="b"/>
              <a:pathLst>
                <a:path w="14565" h="14565" fill="none" extrusionOk="0">
                  <a:moveTo>
                    <a:pt x="1" y="1"/>
                  </a:moveTo>
                  <a:lnTo>
                    <a:pt x="14564" y="1456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" name="Google Shape;563;p10"/>
            <p:cNvSpPr/>
            <p:nvPr/>
          </p:nvSpPr>
          <p:spPr>
            <a:xfrm>
              <a:off x="353425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0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" name="Google Shape;564;p10"/>
            <p:cNvSpPr/>
            <p:nvPr/>
          </p:nvSpPr>
          <p:spPr>
            <a:xfrm>
              <a:off x="3601075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" name="Google Shape;565;p10"/>
            <p:cNvSpPr/>
            <p:nvPr/>
          </p:nvSpPr>
          <p:spPr>
            <a:xfrm>
              <a:off x="3668375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" name="Google Shape;566;p10"/>
            <p:cNvSpPr/>
            <p:nvPr/>
          </p:nvSpPr>
          <p:spPr>
            <a:xfrm>
              <a:off x="3735200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1" y="0"/>
                  </a:moveTo>
                  <a:lnTo>
                    <a:pt x="1465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" name="Google Shape;567;p10"/>
            <p:cNvSpPr/>
            <p:nvPr/>
          </p:nvSpPr>
          <p:spPr>
            <a:xfrm>
              <a:off x="38025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" name="Google Shape;568;p10"/>
            <p:cNvSpPr/>
            <p:nvPr/>
          </p:nvSpPr>
          <p:spPr>
            <a:xfrm>
              <a:off x="38698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" name="Google Shape;569;p10"/>
            <p:cNvSpPr/>
            <p:nvPr/>
          </p:nvSpPr>
          <p:spPr>
            <a:xfrm>
              <a:off x="3936650" y="239525"/>
              <a:ext cx="366425" cy="365975"/>
            </a:xfrm>
            <a:custGeom>
              <a:avLst/>
              <a:gdLst/>
              <a:ahLst/>
              <a:cxnLst/>
              <a:rect l="l" t="t" r="r" b="b"/>
              <a:pathLst>
                <a:path w="14657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" name="Google Shape;570;p10"/>
            <p:cNvSpPr/>
            <p:nvPr/>
          </p:nvSpPr>
          <p:spPr>
            <a:xfrm>
              <a:off x="4003950" y="239525"/>
              <a:ext cx="308025" cy="308000"/>
            </a:xfrm>
            <a:custGeom>
              <a:avLst/>
              <a:gdLst/>
              <a:ahLst/>
              <a:cxnLst/>
              <a:rect l="l" t="t" r="r" b="b"/>
              <a:pathLst>
                <a:path w="12321" h="12320" fill="none" extrusionOk="0">
                  <a:moveTo>
                    <a:pt x="0" y="0"/>
                  </a:moveTo>
                  <a:lnTo>
                    <a:pt x="12320" y="1232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" name="Google Shape;571;p10"/>
            <p:cNvSpPr/>
            <p:nvPr/>
          </p:nvSpPr>
          <p:spPr>
            <a:xfrm>
              <a:off x="4070775" y="239525"/>
              <a:ext cx="241200" cy="240700"/>
            </a:xfrm>
            <a:custGeom>
              <a:avLst/>
              <a:gdLst/>
              <a:ahLst/>
              <a:cxnLst/>
              <a:rect l="l" t="t" r="r" b="b"/>
              <a:pathLst>
                <a:path w="9648" h="9628" fill="none" extrusionOk="0">
                  <a:moveTo>
                    <a:pt x="1" y="0"/>
                  </a:moveTo>
                  <a:lnTo>
                    <a:pt x="9647" y="962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" name="Google Shape;572;p10"/>
            <p:cNvSpPr/>
            <p:nvPr/>
          </p:nvSpPr>
          <p:spPr>
            <a:xfrm>
              <a:off x="4138075" y="239525"/>
              <a:ext cx="173900" cy="173875"/>
            </a:xfrm>
            <a:custGeom>
              <a:avLst/>
              <a:gdLst/>
              <a:ahLst/>
              <a:cxnLst/>
              <a:rect l="l" t="t" r="r" b="b"/>
              <a:pathLst>
                <a:path w="6956" h="6955" fill="none" extrusionOk="0">
                  <a:moveTo>
                    <a:pt x="1" y="0"/>
                  </a:moveTo>
                  <a:lnTo>
                    <a:pt x="6955" y="695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" name="Google Shape;573;p10"/>
            <p:cNvSpPr/>
            <p:nvPr/>
          </p:nvSpPr>
          <p:spPr>
            <a:xfrm>
              <a:off x="4205375" y="239525"/>
              <a:ext cx="106600" cy="106575"/>
            </a:xfrm>
            <a:custGeom>
              <a:avLst/>
              <a:gdLst/>
              <a:ahLst/>
              <a:cxnLst/>
              <a:rect l="l" t="t" r="r" b="b"/>
              <a:pathLst>
                <a:path w="4264" h="4263" fill="none" extrusionOk="0">
                  <a:moveTo>
                    <a:pt x="1" y="0"/>
                  </a:moveTo>
                  <a:lnTo>
                    <a:pt x="4263" y="426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" name="Google Shape;574;p10"/>
            <p:cNvSpPr/>
            <p:nvPr/>
          </p:nvSpPr>
          <p:spPr>
            <a:xfrm>
              <a:off x="4272225" y="239525"/>
              <a:ext cx="39750" cy="39275"/>
            </a:xfrm>
            <a:custGeom>
              <a:avLst/>
              <a:gdLst/>
              <a:ahLst/>
              <a:cxnLst/>
              <a:rect l="l" t="t" r="r" b="b"/>
              <a:pathLst>
                <a:path w="1590" h="1571" fill="none" extrusionOk="0">
                  <a:moveTo>
                    <a:pt x="0" y="0"/>
                  </a:moveTo>
                  <a:lnTo>
                    <a:pt x="1589" y="157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75" name="Google Shape;575;p10"/>
          <p:cNvGrpSpPr/>
          <p:nvPr/>
        </p:nvGrpSpPr>
        <p:grpSpPr>
          <a:xfrm rot="5400000" flipH="1">
            <a:off x="11014371" y="4758655"/>
            <a:ext cx="1422893" cy="275165"/>
            <a:chOff x="5589725" y="3057300"/>
            <a:chExt cx="352900" cy="68250"/>
          </a:xfrm>
        </p:grpSpPr>
        <p:sp>
          <p:nvSpPr>
            <p:cNvPr id="576" name="Google Shape;576;p10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" name="Google Shape;577;p10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" name="Google Shape;578;p10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" name="Google Shape;579;p10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" name="Google Shape;580;p10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" name="Google Shape;581;p10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" name="Google Shape;582;p10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" name="Google Shape;583;p10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" name="Google Shape;584;p10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" name="Google Shape;585;p10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" name="Google Shape;586;p10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" name="Google Shape;587;p10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88" name="Google Shape;588;p10"/>
          <p:cNvGrpSpPr/>
          <p:nvPr/>
        </p:nvGrpSpPr>
        <p:grpSpPr>
          <a:xfrm flipH="1">
            <a:off x="953471" y="219072"/>
            <a:ext cx="1422893" cy="275165"/>
            <a:chOff x="5589725" y="3057300"/>
            <a:chExt cx="352900" cy="68250"/>
          </a:xfrm>
        </p:grpSpPr>
        <p:sp>
          <p:nvSpPr>
            <p:cNvPr id="589" name="Google Shape;589;p10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" name="Google Shape;590;p10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" name="Google Shape;591;p10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" name="Google Shape;592;p10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" name="Google Shape;593;p10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" name="Google Shape;594;p10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5" name="Google Shape;595;p10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" name="Google Shape;596;p10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" name="Google Shape;597;p10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" name="Google Shape;598;p10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" name="Google Shape;599;p10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" name="Google Shape;600;p10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01" name="Google Shape;601;p10"/>
          <p:cNvGrpSpPr/>
          <p:nvPr/>
        </p:nvGrpSpPr>
        <p:grpSpPr>
          <a:xfrm rot="5400000" flipH="1">
            <a:off x="-526347" y="4380260"/>
            <a:ext cx="1860044" cy="807341"/>
            <a:chOff x="3468800" y="239525"/>
            <a:chExt cx="843175" cy="365975"/>
          </a:xfrm>
        </p:grpSpPr>
        <p:sp>
          <p:nvSpPr>
            <p:cNvPr id="602" name="Google Shape;602;p10"/>
            <p:cNvSpPr/>
            <p:nvPr/>
          </p:nvSpPr>
          <p:spPr>
            <a:xfrm>
              <a:off x="3468800" y="576950"/>
              <a:ext cx="28550" cy="28550"/>
            </a:xfrm>
            <a:custGeom>
              <a:avLst/>
              <a:gdLst/>
              <a:ahLst/>
              <a:cxnLst/>
              <a:rect l="l" t="t" r="r" b="b"/>
              <a:pathLst>
                <a:path w="1142" h="1142" fill="none" extrusionOk="0">
                  <a:moveTo>
                    <a:pt x="1141" y="114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" name="Google Shape;603;p10"/>
            <p:cNvSpPr/>
            <p:nvPr/>
          </p:nvSpPr>
          <p:spPr>
            <a:xfrm>
              <a:off x="3468800" y="510125"/>
              <a:ext cx="95850" cy="95375"/>
            </a:xfrm>
            <a:custGeom>
              <a:avLst/>
              <a:gdLst/>
              <a:ahLst/>
              <a:cxnLst/>
              <a:rect l="l" t="t" r="r" b="b"/>
              <a:pathLst>
                <a:path w="3834" h="3815" fill="none" extrusionOk="0">
                  <a:moveTo>
                    <a:pt x="1" y="0"/>
                  </a:moveTo>
                  <a:lnTo>
                    <a:pt x="3833" y="381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" name="Google Shape;604;p10"/>
            <p:cNvSpPr/>
            <p:nvPr/>
          </p:nvSpPr>
          <p:spPr>
            <a:xfrm>
              <a:off x="3468800" y="442825"/>
              <a:ext cx="162675" cy="162675"/>
            </a:xfrm>
            <a:custGeom>
              <a:avLst/>
              <a:gdLst/>
              <a:ahLst/>
              <a:cxnLst/>
              <a:rect l="l" t="t" r="r" b="b"/>
              <a:pathLst>
                <a:path w="6507" h="6507" fill="none" extrusionOk="0">
                  <a:moveTo>
                    <a:pt x="1" y="0"/>
                  </a:moveTo>
                  <a:lnTo>
                    <a:pt x="6507" y="650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" name="Google Shape;605;p10"/>
            <p:cNvSpPr/>
            <p:nvPr/>
          </p:nvSpPr>
          <p:spPr>
            <a:xfrm>
              <a:off x="3468800" y="375975"/>
              <a:ext cx="229975" cy="229525"/>
            </a:xfrm>
            <a:custGeom>
              <a:avLst/>
              <a:gdLst/>
              <a:ahLst/>
              <a:cxnLst/>
              <a:rect l="l" t="t" r="r" b="b"/>
              <a:pathLst>
                <a:path w="9199" h="9181" fill="none" extrusionOk="0">
                  <a:moveTo>
                    <a:pt x="1" y="1"/>
                  </a:moveTo>
                  <a:lnTo>
                    <a:pt x="9199" y="918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" name="Google Shape;606;p10"/>
            <p:cNvSpPr/>
            <p:nvPr/>
          </p:nvSpPr>
          <p:spPr>
            <a:xfrm>
              <a:off x="3468800" y="308675"/>
              <a:ext cx="297275" cy="296825"/>
            </a:xfrm>
            <a:custGeom>
              <a:avLst/>
              <a:gdLst/>
              <a:ahLst/>
              <a:cxnLst/>
              <a:rect l="l" t="t" r="r" b="b"/>
              <a:pathLst>
                <a:path w="11891" h="11873" fill="none" extrusionOk="0">
                  <a:moveTo>
                    <a:pt x="1" y="1"/>
                  </a:moveTo>
                  <a:lnTo>
                    <a:pt x="11891" y="118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" name="Google Shape;607;p10"/>
            <p:cNvSpPr/>
            <p:nvPr/>
          </p:nvSpPr>
          <p:spPr>
            <a:xfrm>
              <a:off x="3468800" y="241375"/>
              <a:ext cx="364125" cy="364125"/>
            </a:xfrm>
            <a:custGeom>
              <a:avLst/>
              <a:gdLst/>
              <a:ahLst/>
              <a:cxnLst/>
              <a:rect l="l" t="t" r="r" b="b"/>
              <a:pathLst>
                <a:path w="14565" h="14565" fill="none" extrusionOk="0">
                  <a:moveTo>
                    <a:pt x="1" y="1"/>
                  </a:moveTo>
                  <a:lnTo>
                    <a:pt x="14564" y="1456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" name="Google Shape;608;p10"/>
            <p:cNvSpPr/>
            <p:nvPr/>
          </p:nvSpPr>
          <p:spPr>
            <a:xfrm>
              <a:off x="353425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0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" name="Google Shape;609;p10"/>
            <p:cNvSpPr/>
            <p:nvPr/>
          </p:nvSpPr>
          <p:spPr>
            <a:xfrm>
              <a:off x="3601075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" name="Google Shape;610;p10"/>
            <p:cNvSpPr/>
            <p:nvPr/>
          </p:nvSpPr>
          <p:spPr>
            <a:xfrm>
              <a:off x="3668375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" name="Google Shape;611;p10"/>
            <p:cNvSpPr/>
            <p:nvPr/>
          </p:nvSpPr>
          <p:spPr>
            <a:xfrm>
              <a:off x="3735200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1" y="0"/>
                  </a:moveTo>
                  <a:lnTo>
                    <a:pt x="1465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" name="Google Shape;612;p10"/>
            <p:cNvSpPr/>
            <p:nvPr/>
          </p:nvSpPr>
          <p:spPr>
            <a:xfrm>
              <a:off x="38025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" name="Google Shape;613;p10"/>
            <p:cNvSpPr/>
            <p:nvPr/>
          </p:nvSpPr>
          <p:spPr>
            <a:xfrm>
              <a:off x="38698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" name="Google Shape;614;p10"/>
            <p:cNvSpPr/>
            <p:nvPr/>
          </p:nvSpPr>
          <p:spPr>
            <a:xfrm>
              <a:off x="3936650" y="239525"/>
              <a:ext cx="366425" cy="365975"/>
            </a:xfrm>
            <a:custGeom>
              <a:avLst/>
              <a:gdLst/>
              <a:ahLst/>
              <a:cxnLst/>
              <a:rect l="l" t="t" r="r" b="b"/>
              <a:pathLst>
                <a:path w="14657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" name="Google Shape;615;p10"/>
            <p:cNvSpPr/>
            <p:nvPr/>
          </p:nvSpPr>
          <p:spPr>
            <a:xfrm>
              <a:off x="4003950" y="239525"/>
              <a:ext cx="308025" cy="308000"/>
            </a:xfrm>
            <a:custGeom>
              <a:avLst/>
              <a:gdLst/>
              <a:ahLst/>
              <a:cxnLst/>
              <a:rect l="l" t="t" r="r" b="b"/>
              <a:pathLst>
                <a:path w="12321" h="12320" fill="none" extrusionOk="0">
                  <a:moveTo>
                    <a:pt x="0" y="0"/>
                  </a:moveTo>
                  <a:lnTo>
                    <a:pt x="12320" y="1232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" name="Google Shape;616;p10"/>
            <p:cNvSpPr/>
            <p:nvPr/>
          </p:nvSpPr>
          <p:spPr>
            <a:xfrm>
              <a:off x="4070775" y="239525"/>
              <a:ext cx="241200" cy="240700"/>
            </a:xfrm>
            <a:custGeom>
              <a:avLst/>
              <a:gdLst/>
              <a:ahLst/>
              <a:cxnLst/>
              <a:rect l="l" t="t" r="r" b="b"/>
              <a:pathLst>
                <a:path w="9648" h="9628" fill="none" extrusionOk="0">
                  <a:moveTo>
                    <a:pt x="1" y="0"/>
                  </a:moveTo>
                  <a:lnTo>
                    <a:pt x="9647" y="962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" name="Google Shape;617;p10"/>
            <p:cNvSpPr/>
            <p:nvPr/>
          </p:nvSpPr>
          <p:spPr>
            <a:xfrm>
              <a:off x="4138075" y="239525"/>
              <a:ext cx="173900" cy="173875"/>
            </a:xfrm>
            <a:custGeom>
              <a:avLst/>
              <a:gdLst/>
              <a:ahLst/>
              <a:cxnLst/>
              <a:rect l="l" t="t" r="r" b="b"/>
              <a:pathLst>
                <a:path w="6956" h="6955" fill="none" extrusionOk="0">
                  <a:moveTo>
                    <a:pt x="1" y="0"/>
                  </a:moveTo>
                  <a:lnTo>
                    <a:pt x="6955" y="695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" name="Google Shape;618;p10"/>
            <p:cNvSpPr/>
            <p:nvPr/>
          </p:nvSpPr>
          <p:spPr>
            <a:xfrm>
              <a:off x="4205375" y="239525"/>
              <a:ext cx="106600" cy="106575"/>
            </a:xfrm>
            <a:custGeom>
              <a:avLst/>
              <a:gdLst/>
              <a:ahLst/>
              <a:cxnLst/>
              <a:rect l="l" t="t" r="r" b="b"/>
              <a:pathLst>
                <a:path w="4264" h="4263" fill="none" extrusionOk="0">
                  <a:moveTo>
                    <a:pt x="1" y="0"/>
                  </a:moveTo>
                  <a:lnTo>
                    <a:pt x="4263" y="426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" name="Google Shape;619;p10"/>
            <p:cNvSpPr/>
            <p:nvPr/>
          </p:nvSpPr>
          <p:spPr>
            <a:xfrm>
              <a:off x="4272225" y="239525"/>
              <a:ext cx="39750" cy="39275"/>
            </a:xfrm>
            <a:custGeom>
              <a:avLst/>
              <a:gdLst/>
              <a:ahLst/>
              <a:cxnLst/>
              <a:rect l="l" t="t" r="r" b="b"/>
              <a:pathLst>
                <a:path w="1590" h="1571" fill="none" extrusionOk="0">
                  <a:moveTo>
                    <a:pt x="0" y="0"/>
                  </a:moveTo>
                  <a:lnTo>
                    <a:pt x="1589" y="157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0" name="Google Shape;620;p10"/>
          <p:cNvGrpSpPr/>
          <p:nvPr/>
        </p:nvGrpSpPr>
        <p:grpSpPr>
          <a:xfrm flipH="1">
            <a:off x="15" y="1"/>
            <a:ext cx="713347" cy="713347"/>
            <a:chOff x="5807050" y="884950"/>
            <a:chExt cx="343550" cy="343550"/>
          </a:xfrm>
        </p:grpSpPr>
        <p:sp>
          <p:nvSpPr>
            <p:cNvPr id="621" name="Google Shape;621;p10"/>
            <p:cNvSpPr/>
            <p:nvPr/>
          </p:nvSpPr>
          <p:spPr>
            <a:xfrm>
              <a:off x="5807050" y="884950"/>
              <a:ext cx="29925" cy="29950"/>
            </a:xfrm>
            <a:custGeom>
              <a:avLst/>
              <a:gdLst/>
              <a:ahLst/>
              <a:cxnLst/>
              <a:rect l="l" t="t" r="r" b="b"/>
              <a:pathLst>
                <a:path w="1197" h="1198" fill="none" extrusionOk="0">
                  <a:moveTo>
                    <a:pt x="1" y="1197"/>
                  </a:moveTo>
                  <a:lnTo>
                    <a:pt x="1197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" name="Google Shape;622;p10"/>
            <p:cNvSpPr/>
            <p:nvPr/>
          </p:nvSpPr>
          <p:spPr>
            <a:xfrm>
              <a:off x="5807050" y="884950"/>
              <a:ext cx="108925" cy="108925"/>
            </a:xfrm>
            <a:custGeom>
              <a:avLst/>
              <a:gdLst/>
              <a:ahLst/>
              <a:cxnLst/>
              <a:rect l="l" t="t" r="r" b="b"/>
              <a:pathLst>
                <a:path w="4357" h="4357" fill="none" extrusionOk="0">
                  <a:moveTo>
                    <a:pt x="4356" y="1"/>
                  </a:moveTo>
                  <a:lnTo>
                    <a:pt x="1" y="435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" name="Google Shape;623;p10"/>
            <p:cNvSpPr/>
            <p:nvPr/>
          </p:nvSpPr>
          <p:spPr>
            <a:xfrm>
              <a:off x="5807050" y="884950"/>
              <a:ext cx="187900" cy="187900"/>
            </a:xfrm>
            <a:custGeom>
              <a:avLst/>
              <a:gdLst/>
              <a:ahLst/>
              <a:cxnLst/>
              <a:rect l="l" t="t" r="r" b="b"/>
              <a:pathLst>
                <a:path w="7516" h="7516" fill="none" extrusionOk="0">
                  <a:moveTo>
                    <a:pt x="7516" y="1"/>
                  </a:moveTo>
                  <a:lnTo>
                    <a:pt x="1" y="751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" name="Google Shape;624;p10"/>
            <p:cNvSpPr/>
            <p:nvPr/>
          </p:nvSpPr>
          <p:spPr>
            <a:xfrm>
              <a:off x="5807050" y="884950"/>
              <a:ext cx="266900" cy="266900"/>
            </a:xfrm>
            <a:custGeom>
              <a:avLst/>
              <a:gdLst/>
              <a:ahLst/>
              <a:cxnLst/>
              <a:rect l="l" t="t" r="r" b="b"/>
              <a:pathLst>
                <a:path w="10676" h="10676" fill="none" extrusionOk="0">
                  <a:moveTo>
                    <a:pt x="10675" y="1"/>
                  </a:moveTo>
                  <a:lnTo>
                    <a:pt x="1" y="1067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" name="Google Shape;625;p10"/>
            <p:cNvSpPr/>
            <p:nvPr/>
          </p:nvSpPr>
          <p:spPr>
            <a:xfrm>
              <a:off x="5809850" y="887750"/>
              <a:ext cx="340750" cy="340750"/>
            </a:xfrm>
            <a:custGeom>
              <a:avLst/>
              <a:gdLst/>
              <a:ahLst/>
              <a:cxnLst/>
              <a:rect l="l" t="t" r="r" b="b"/>
              <a:pathLst>
                <a:path w="13630" h="13630" fill="none" extrusionOk="0">
                  <a:moveTo>
                    <a:pt x="13629" y="1"/>
                  </a:moveTo>
                  <a:lnTo>
                    <a:pt x="1" y="1362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" name="Google Shape;626;p10"/>
            <p:cNvSpPr/>
            <p:nvPr/>
          </p:nvSpPr>
          <p:spPr>
            <a:xfrm>
              <a:off x="5888850" y="966750"/>
              <a:ext cx="261750" cy="261750"/>
            </a:xfrm>
            <a:custGeom>
              <a:avLst/>
              <a:gdLst/>
              <a:ahLst/>
              <a:cxnLst/>
              <a:rect l="l" t="t" r="r" b="b"/>
              <a:pathLst>
                <a:path w="10470" h="10470" fill="none" extrusionOk="0">
                  <a:moveTo>
                    <a:pt x="10469" y="0"/>
                  </a:moveTo>
                  <a:lnTo>
                    <a:pt x="0" y="1046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" name="Google Shape;627;p10"/>
            <p:cNvSpPr/>
            <p:nvPr/>
          </p:nvSpPr>
          <p:spPr>
            <a:xfrm>
              <a:off x="5967825" y="1045725"/>
              <a:ext cx="182775" cy="182775"/>
            </a:xfrm>
            <a:custGeom>
              <a:avLst/>
              <a:gdLst/>
              <a:ahLst/>
              <a:cxnLst/>
              <a:rect l="l" t="t" r="r" b="b"/>
              <a:pathLst>
                <a:path w="7311" h="7311" fill="none" extrusionOk="0">
                  <a:moveTo>
                    <a:pt x="7310" y="1"/>
                  </a:moveTo>
                  <a:lnTo>
                    <a:pt x="1" y="731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" name="Google Shape;628;p10"/>
            <p:cNvSpPr/>
            <p:nvPr/>
          </p:nvSpPr>
          <p:spPr>
            <a:xfrm>
              <a:off x="6046800" y="1124725"/>
              <a:ext cx="103800" cy="103775"/>
            </a:xfrm>
            <a:custGeom>
              <a:avLst/>
              <a:gdLst/>
              <a:ahLst/>
              <a:cxnLst/>
              <a:rect l="l" t="t" r="r" b="b"/>
              <a:pathLst>
                <a:path w="4152" h="4151" fill="none" extrusionOk="0">
                  <a:moveTo>
                    <a:pt x="4151" y="0"/>
                  </a:moveTo>
                  <a:lnTo>
                    <a:pt x="1" y="415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" name="Google Shape;629;p10"/>
            <p:cNvSpPr/>
            <p:nvPr/>
          </p:nvSpPr>
          <p:spPr>
            <a:xfrm>
              <a:off x="6126275" y="1204175"/>
              <a:ext cx="24325" cy="24325"/>
            </a:xfrm>
            <a:custGeom>
              <a:avLst/>
              <a:gdLst/>
              <a:ahLst/>
              <a:cxnLst/>
              <a:rect l="l" t="t" r="r" b="b"/>
              <a:pathLst>
                <a:path w="973" h="973" fill="none" extrusionOk="0">
                  <a:moveTo>
                    <a:pt x="972" y="0"/>
                  </a:moveTo>
                  <a:lnTo>
                    <a:pt x="0" y="9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56234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11"/>
          <p:cNvSpPr/>
          <p:nvPr/>
        </p:nvSpPr>
        <p:spPr>
          <a:xfrm>
            <a:off x="0" y="5713967"/>
            <a:ext cx="12192000" cy="114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632" name="Google Shape;632;p11"/>
          <p:cNvGrpSpPr/>
          <p:nvPr/>
        </p:nvGrpSpPr>
        <p:grpSpPr>
          <a:xfrm>
            <a:off x="5" y="-7"/>
            <a:ext cx="1860044" cy="807341"/>
            <a:chOff x="3468800" y="239525"/>
            <a:chExt cx="843175" cy="365975"/>
          </a:xfrm>
        </p:grpSpPr>
        <p:sp>
          <p:nvSpPr>
            <p:cNvPr id="633" name="Google Shape;633;p11"/>
            <p:cNvSpPr/>
            <p:nvPr/>
          </p:nvSpPr>
          <p:spPr>
            <a:xfrm>
              <a:off x="3468800" y="576950"/>
              <a:ext cx="28550" cy="28550"/>
            </a:xfrm>
            <a:custGeom>
              <a:avLst/>
              <a:gdLst/>
              <a:ahLst/>
              <a:cxnLst/>
              <a:rect l="l" t="t" r="r" b="b"/>
              <a:pathLst>
                <a:path w="1142" h="1142" fill="none" extrusionOk="0">
                  <a:moveTo>
                    <a:pt x="1141" y="114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" name="Google Shape;634;p11"/>
            <p:cNvSpPr/>
            <p:nvPr/>
          </p:nvSpPr>
          <p:spPr>
            <a:xfrm>
              <a:off x="3468800" y="510125"/>
              <a:ext cx="95850" cy="95375"/>
            </a:xfrm>
            <a:custGeom>
              <a:avLst/>
              <a:gdLst/>
              <a:ahLst/>
              <a:cxnLst/>
              <a:rect l="l" t="t" r="r" b="b"/>
              <a:pathLst>
                <a:path w="3834" h="3815" fill="none" extrusionOk="0">
                  <a:moveTo>
                    <a:pt x="1" y="0"/>
                  </a:moveTo>
                  <a:lnTo>
                    <a:pt x="3833" y="381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" name="Google Shape;635;p11"/>
            <p:cNvSpPr/>
            <p:nvPr/>
          </p:nvSpPr>
          <p:spPr>
            <a:xfrm>
              <a:off x="3468800" y="442825"/>
              <a:ext cx="162675" cy="162675"/>
            </a:xfrm>
            <a:custGeom>
              <a:avLst/>
              <a:gdLst/>
              <a:ahLst/>
              <a:cxnLst/>
              <a:rect l="l" t="t" r="r" b="b"/>
              <a:pathLst>
                <a:path w="6507" h="6507" fill="none" extrusionOk="0">
                  <a:moveTo>
                    <a:pt x="1" y="0"/>
                  </a:moveTo>
                  <a:lnTo>
                    <a:pt x="6507" y="650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" name="Google Shape;636;p11"/>
            <p:cNvSpPr/>
            <p:nvPr/>
          </p:nvSpPr>
          <p:spPr>
            <a:xfrm>
              <a:off x="3468800" y="375975"/>
              <a:ext cx="229975" cy="229525"/>
            </a:xfrm>
            <a:custGeom>
              <a:avLst/>
              <a:gdLst/>
              <a:ahLst/>
              <a:cxnLst/>
              <a:rect l="l" t="t" r="r" b="b"/>
              <a:pathLst>
                <a:path w="9199" h="9181" fill="none" extrusionOk="0">
                  <a:moveTo>
                    <a:pt x="1" y="1"/>
                  </a:moveTo>
                  <a:lnTo>
                    <a:pt x="9199" y="918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" name="Google Shape;637;p11"/>
            <p:cNvSpPr/>
            <p:nvPr/>
          </p:nvSpPr>
          <p:spPr>
            <a:xfrm>
              <a:off x="3468800" y="308675"/>
              <a:ext cx="297275" cy="296825"/>
            </a:xfrm>
            <a:custGeom>
              <a:avLst/>
              <a:gdLst/>
              <a:ahLst/>
              <a:cxnLst/>
              <a:rect l="l" t="t" r="r" b="b"/>
              <a:pathLst>
                <a:path w="11891" h="11873" fill="none" extrusionOk="0">
                  <a:moveTo>
                    <a:pt x="1" y="1"/>
                  </a:moveTo>
                  <a:lnTo>
                    <a:pt x="11891" y="118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" name="Google Shape;638;p11"/>
            <p:cNvSpPr/>
            <p:nvPr/>
          </p:nvSpPr>
          <p:spPr>
            <a:xfrm>
              <a:off x="3468800" y="241375"/>
              <a:ext cx="364125" cy="364125"/>
            </a:xfrm>
            <a:custGeom>
              <a:avLst/>
              <a:gdLst/>
              <a:ahLst/>
              <a:cxnLst/>
              <a:rect l="l" t="t" r="r" b="b"/>
              <a:pathLst>
                <a:path w="14565" h="14565" fill="none" extrusionOk="0">
                  <a:moveTo>
                    <a:pt x="1" y="1"/>
                  </a:moveTo>
                  <a:lnTo>
                    <a:pt x="14564" y="1456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" name="Google Shape;639;p11"/>
            <p:cNvSpPr/>
            <p:nvPr/>
          </p:nvSpPr>
          <p:spPr>
            <a:xfrm>
              <a:off x="353425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0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" name="Google Shape;640;p11"/>
            <p:cNvSpPr/>
            <p:nvPr/>
          </p:nvSpPr>
          <p:spPr>
            <a:xfrm>
              <a:off x="3601075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" name="Google Shape;641;p11"/>
            <p:cNvSpPr/>
            <p:nvPr/>
          </p:nvSpPr>
          <p:spPr>
            <a:xfrm>
              <a:off x="3668375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" name="Google Shape;642;p11"/>
            <p:cNvSpPr/>
            <p:nvPr/>
          </p:nvSpPr>
          <p:spPr>
            <a:xfrm>
              <a:off x="3735200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1" y="0"/>
                  </a:moveTo>
                  <a:lnTo>
                    <a:pt x="1465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" name="Google Shape;643;p11"/>
            <p:cNvSpPr/>
            <p:nvPr/>
          </p:nvSpPr>
          <p:spPr>
            <a:xfrm>
              <a:off x="38025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" name="Google Shape;644;p11"/>
            <p:cNvSpPr/>
            <p:nvPr/>
          </p:nvSpPr>
          <p:spPr>
            <a:xfrm>
              <a:off x="38698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" name="Google Shape;645;p11"/>
            <p:cNvSpPr/>
            <p:nvPr/>
          </p:nvSpPr>
          <p:spPr>
            <a:xfrm>
              <a:off x="3936650" y="239525"/>
              <a:ext cx="366425" cy="365975"/>
            </a:xfrm>
            <a:custGeom>
              <a:avLst/>
              <a:gdLst/>
              <a:ahLst/>
              <a:cxnLst/>
              <a:rect l="l" t="t" r="r" b="b"/>
              <a:pathLst>
                <a:path w="14657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" name="Google Shape;646;p11"/>
            <p:cNvSpPr/>
            <p:nvPr/>
          </p:nvSpPr>
          <p:spPr>
            <a:xfrm>
              <a:off x="4003950" y="239525"/>
              <a:ext cx="308025" cy="308000"/>
            </a:xfrm>
            <a:custGeom>
              <a:avLst/>
              <a:gdLst/>
              <a:ahLst/>
              <a:cxnLst/>
              <a:rect l="l" t="t" r="r" b="b"/>
              <a:pathLst>
                <a:path w="12321" h="12320" fill="none" extrusionOk="0">
                  <a:moveTo>
                    <a:pt x="0" y="0"/>
                  </a:moveTo>
                  <a:lnTo>
                    <a:pt x="12320" y="1232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" name="Google Shape;647;p11"/>
            <p:cNvSpPr/>
            <p:nvPr/>
          </p:nvSpPr>
          <p:spPr>
            <a:xfrm>
              <a:off x="4070775" y="239525"/>
              <a:ext cx="241200" cy="240700"/>
            </a:xfrm>
            <a:custGeom>
              <a:avLst/>
              <a:gdLst/>
              <a:ahLst/>
              <a:cxnLst/>
              <a:rect l="l" t="t" r="r" b="b"/>
              <a:pathLst>
                <a:path w="9648" h="9628" fill="none" extrusionOk="0">
                  <a:moveTo>
                    <a:pt x="1" y="0"/>
                  </a:moveTo>
                  <a:lnTo>
                    <a:pt x="9647" y="962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" name="Google Shape;648;p11"/>
            <p:cNvSpPr/>
            <p:nvPr/>
          </p:nvSpPr>
          <p:spPr>
            <a:xfrm>
              <a:off x="4138075" y="239525"/>
              <a:ext cx="173900" cy="173875"/>
            </a:xfrm>
            <a:custGeom>
              <a:avLst/>
              <a:gdLst/>
              <a:ahLst/>
              <a:cxnLst/>
              <a:rect l="l" t="t" r="r" b="b"/>
              <a:pathLst>
                <a:path w="6956" h="6955" fill="none" extrusionOk="0">
                  <a:moveTo>
                    <a:pt x="1" y="0"/>
                  </a:moveTo>
                  <a:lnTo>
                    <a:pt x="6955" y="695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" name="Google Shape;649;p11"/>
            <p:cNvSpPr/>
            <p:nvPr/>
          </p:nvSpPr>
          <p:spPr>
            <a:xfrm>
              <a:off x="4205375" y="239525"/>
              <a:ext cx="106600" cy="106575"/>
            </a:xfrm>
            <a:custGeom>
              <a:avLst/>
              <a:gdLst/>
              <a:ahLst/>
              <a:cxnLst/>
              <a:rect l="l" t="t" r="r" b="b"/>
              <a:pathLst>
                <a:path w="4264" h="4263" fill="none" extrusionOk="0">
                  <a:moveTo>
                    <a:pt x="1" y="0"/>
                  </a:moveTo>
                  <a:lnTo>
                    <a:pt x="4263" y="426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" name="Google Shape;650;p11"/>
            <p:cNvSpPr/>
            <p:nvPr/>
          </p:nvSpPr>
          <p:spPr>
            <a:xfrm>
              <a:off x="4272225" y="239525"/>
              <a:ext cx="39750" cy="39275"/>
            </a:xfrm>
            <a:custGeom>
              <a:avLst/>
              <a:gdLst/>
              <a:ahLst/>
              <a:cxnLst/>
              <a:rect l="l" t="t" r="r" b="b"/>
              <a:pathLst>
                <a:path w="1590" h="1571" fill="none" extrusionOk="0">
                  <a:moveTo>
                    <a:pt x="0" y="0"/>
                  </a:moveTo>
                  <a:lnTo>
                    <a:pt x="1589" y="157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51" name="Google Shape;651;p11"/>
          <p:cNvGrpSpPr/>
          <p:nvPr/>
        </p:nvGrpSpPr>
        <p:grpSpPr>
          <a:xfrm rot="-5400000">
            <a:off x="-245263" y="4758655"/>
            <a:ext cx="1422893" cy="275165"/>
            <a:chOff x="5589725" y="3057300"/>
            <a:chExt cx="352900" cy="68250"/>
          </a:xfrm>
        </p:grpSpPr>
        <p:sp>
          <p:nvSpPr>
            <p:cNvPr id="652" name="Google Shape;652;p11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" name="Google Shape;653;p11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" name="Google Shape;654;p11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" name="Google Shape;655;p11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" name="Google Shape;656;p11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" name="Google Shape;657;p11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" name="Google Shape;658;p11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" name="Google Shape;659;p11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" name="Google Shape;660;p11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" name="Google Shape;661;p11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" name="Google Shape;662;p11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" name="Google Shape;663;p11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64" name="Google Shape;664;p11"/>
          <p:cNvGrpSpPr/>
          <p:nvPr/>
        </p:nvGrpSpPr>
        <p:grpSpPr>
          <a:xfrm>
            <a:off x="9815638" y="219072"/>
            <a:ext cx="1422893" cy="275165"/>
            <a:chOff x="5589725" y="3057300"/>
            <a:chExt cx="352900" cy="68250"/>
          </a:xfrm>
        </p:grpSpPr>
        <p:sp>
          <p:nvSpPr>
            <p:cNvPr id="665" name="Google Shape;665;p11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" name="Google Shape;666;p11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" name="Google Shape;667;p11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" name="Google Shape;668;p11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" name="Google Shape;669;p11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" name="Google Shape;670;p11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" name="Google Shape;671;p11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" name="Google Shape;672;p11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" name="Google Shape;673;p11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" name="Google Shape;674;p11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" name="Google Shape;675;p11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" name="Google Shape;676;p11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77" name="Google Shape;677;p11"/>
          <p:cNvGrpSpPr/>
          <p:nvPr/>
        </p:nvGrpSpPr>
        <p:grpSpPr>
          <a:xfrm rot="-5400000">
            <a:off x="10858305" y="4380260"/>
            <a:ext cx="1860044" cy="807341"/>
            <a:chOff x="3468800" y="239525"/>
            <a:chExt cx="843175" cy="365975"/>
          </a:xfrm>
        </p:grpSpPr>
        <p:sp>
          <p:nvSpPr>
            <p:cNvPr id="678" name="Google Shape;678;p11"/>
            <p:cNvSpPr/>
            <p:nvPr/>
          </p:nvSpPr>
          <p:spPr>
            <a:xfrm>
              <a:off x="3468800" y="576950"/>
              <a:ext cx="28550" cy="28550"/>
            </a:xfrm>
            <a:custGeom>
              <a:avLst/>
              <a:gdLst/>
              <a:ahLst/>
              <a:cxnLst/>
              <a:rect l="l" t="t" r="r" b="b"/>
              <a:pathLst>
                <a:path w="1142" h="1142" fill="none" extrusionOk="0">
                  <a:moveTo>
                    <a:pt x="1141" y="1141"/>
                  </a:move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" name="Google Shape;679;p11"/>
            <p:cNvSpPr/>
            <p:nvPr/>
          </p:nvSpPr>
          <p:spPr>
            <a:xfrm>
              <a:off x="3468800" y="510125"/>
              <a:ext cx="95850" cy="95375"/>
            </a:xfrm>
            <a:custGeom>
              <a:avLst/>
              <a:gdLst/>
              <a:ahLst/>
              <a:cxnLst/>
              <a:rect l="l" t="t" r="r" b="b"/>
              <a:pathLst>
                <a:path w="3834" h="3815" fill="none" extrusionOk="0">
                  <a:moveTo>
                    <a:pt x="1" y="0"/>
                  </a:moveTo>
                  <a:lnTo>
                    <a:pt x="3833" y="381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" name="Google Shape;680;p11"/>
            <p:cNvSpPr/>
            <p:nvPr/>
          </p:nvSpPr>
          <p:spPr>
            <a:xfrm>
              <a:off x="3468800" y="442825"/>
              <a:ext cx="162675" cy="162675"/>
            </a:xfrm>
            <a:custGeom>
              <a:avLst/>
              <a:gdLst/>
              <a:ahLst/>
              <a:cxnLst/>
              <a:rect l="l" t="t" r="r" b="b"/>
              <a:pathLst>
                <a:path w="6507" h="6507" fill="none" extrusionOk="0">
                  <a:moveTo>
                    <a:pt x="1" y="0"/>
                  </a:moveTo>
                  <a:lnTo>
                    <a:pt x="6507" y="650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" name="Google Shape;681;p11"/>
            <p:cNvSpPr/>
            <p:nvPr/>
          </p:nvSpPr>
          <p:spPr>
            <a:xfrm>
              <a:off x="3468800" y="375975"/>
              <a:ext cx="229975" cy="229525"/>
            </a:xfrm>
            <a:custGeom>
              <a:avLst/>
              <a:gdLst/>
              <a:ahLst/>
              <a:cxnLst/>
              <a:rect l="l" t="t" r="r" b="b"/>
              <a:pathLst>
                <a:path w="9199" h="9181" fill="none" extrusionOk="0">
                  <a:moveTo>
                    <a:pt x="1" y="1"/>
                  </a:moveTo>
                  <a:lnTo>
                    <a:pt x="9199" y="918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11"/>
            <p:cNvSpPr/>
            <p:nvPr/>
          </p:nvSpPr>
          <p:spPr>
            <a:xfrm>
              <a:off x="3468800" y="308675"/>
              <a:ext cx="297275" cy="296825"/>
            </a:xfrm>
            <a:custGeom>
              <a:avLst/>
              <a:gdLst/>
              <a:ahLst/>
              <a:cxnLst/>
              <a:rect l="l" t="t" r="r" b="b"/>
              <a:pathLst>
                <a:path w="11891" h="11873" fill="none" extrusionOk="0">
                  <a:moveTo>
                    <a:pt x="1" y="1"/>
                  </a:moveTo>
                  <a:lnTo>
                    <a:pt x="11891" y="118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11"/>
            <p:cNvSpPr/>
            <p:nvPr/>
          </p:nvSpPr>
          <p:spPr>
            <a:xfrm>
              <a:off x="3468800" y="241375"/>
              <a:ext cx="364125" cy="364125"/>
            </a:xfrm>
            <a:custGeom>
              <a:avLst/>
              <a:gdLst/>
              <a:ahLst/>
              <a:cxnLst/>
              <a:rect l="l" t="t" r="r" b="b"/>
              <a:pathLst>
                <a:path w="14565" h="14565" fill="none" extrusionOk="0">
                  <a:moveTo>
                    <a:pt x="1" y="1"/>
                  </a:moveTo>
                  <a:lnTo>
                    <a:pt x="14564" y="14564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" name="Google Shape;684;p11"/>
            <p:cNvSpPr/>
            <p:nvPr/>
          </p:nvSpPr>
          <p:spPr>
            <a:xfrm>
              <a:off x="353425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0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11"/>
            <p:cNvSpPr/>
            <p:nvPr/>
          </p:nvSpPr>
          <p:spPr>
            <a:xfrm>
              <a:off x="3601075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" name="Google Shape;686;p11"/>
            <p:cNvSpPr/>
            <p:nvPr/>
          </p:nvSpPr>
          <p:spPr>
            <a:xfrm>
              <a:off x="3668375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" name="Google Shape;687;p11"/>
            <p:cNvSpPr/>
            <p:nvPr/>
          </p:nvSpPr>
          <p:spPr>
            <a:xfrm>
              <a:off x="3735200" y="239525"/>
              <a:ext cx="366450" cy="365975"/>
            </a:xfrm>
            <a:custGeom>
              <a:avLst/>
              <a:gdLst/>
              <a:ahLst/>
              <a:cxnLst/>
              <a:rect l="l" t="t" r="r" b="b"/>
              <a:pathLst>
                <a:path w="14658" h="14639" fill="none" extrusionOk="0">
                  <a:moveTo>
                    <a:pt x="1" y="0"/>
                  </a:moveTo>
                  <a:lnTo>
                    <a:pt x="14658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" name="Google Shape;688;p11"/>
            <p:cNvSpPr/>
            <p:nvPr/>
          </p:nvSpPr>
          <p:spPr>
            <a:xfrm>
              <a:off x="38025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" name="Google Shape;689;p11"/>
            <p:cNvSpPr/>
            <p:nvPr/>
          </p:nvSpPr>
          <p:spPr>
            <a:xfrm>
              <a:off x="3869800" y="239525"/>
              <a:ext cx="365975" cy="365975"/>
            </a:xfrm>
            <a:custGeom>
              <a:avLst/>
              <a:gdLst/>
              <a:ahLst/>
              <a:cxnLst/>
              <a:rect l="l" t="t" r="r" b="b"/>
              <a:pathLst>
                <a:path w="14639" h="14639" fill="none" extrusionOk="0">
                  <a:moveTo>
                    <a:pt x="1" y="0"/>
                  </a:moveTo>
                  <a:lnTo>
                    <a:pt x="14639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" name="Google Shape;690;p11"/>
            <p:cNvSpPr/>
            <p:nvPr/>
          </p:nvSpPr>
          <p:spPr>
            <a:xfrm>
              <a:off x="3936650" y="239525"/>
              <a:ext cx="366425" cy="365975"/>
            </a:xfrm>
            <a:custGeom>
              <a:avLst/>
              <a:gdLst/>
              <a:ahLst/>
              <a:cxnLst/>
              <a:rect l="l" t="t" r="r" b="b"/>
              <a:pathLst>
                <a:path w="14657" h="14639" fill="none" extrusionOk="0">
                  <a:moveTo>
                    <a:pt x="0" y="0"/>
                  </a:moveTo>
                  <a:lnTo>
                    <a:pt x="14657" y="1463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" name="Google Shape;691;p11"/>
            <p:cNvSpPr/>
            <p:nvPr/>
          </p:nvSpPr>
          <p:spPr>
            <a:xfrm>
              <a:off x="4003950" y="239525"/>
              <a:ext cx="308025" cy="308000"/>
            </a:xfrm>
            <a:custGeom>
              <a:avLst/>
              <a:gdLst/>
              <a:ahLst/>
              <a:cxnLst/>
              <a:rect l="l" t="t" r="r" b="b"/>
              <a:pathLst>
                <a:path w="12321" h="12320" fill="none" extrusionOk="0">
                  <a:moveTo>
                    <a:pt x="0" y="0"/>
                  </a:moveTo>
                  <a:lnTo>
                    <a:pt x="12320" y="1232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11"/>
            <p:cNvSpPr/>
            <p:nvPr/>
          </p:nvSpPr>
          <p:spPr>
            <a:xfrm>
              <a:off x="4070775" y="239525"/>
              <a:ext cx="241200" cy="240700"/>
            </a:xfrm>
            <a:custGeom>
              <a:avLst/>
              <a:gdLst/>
              <a:ahLst/>
              <a:cxnLst/>
              <a:rect l="l" t="t" r="r" b="b"/>
              <a:pathLst>
                <a:path w="9648" h="9628" fill="none" extrusionOk="0">
                  <a:moveTo>
                    <a:pt x="1" y="0"/>
                  </a:moveTo>
                  <a:lnTo>
                    <a:pt x="9647" y="9628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" name="Google Shape;693;p11"/>
            <p:cNvSpPr/>
            <p:nvPr/>
          </p:nvSpPr>
          <p:spPr>
            <a:xfrm>
              <a:off x="4138075" y="239525"/>
              <a:ext cx="173900" cy="173875"/>
            </a:xfrm>
            <a:custGeom>
              <a:avLst/>
              <a:gdLst/>
              <a:ahLst/>
              <a:cxnLst/>
              <a:rect l="l" t="t" r="r" b="b"/>
              <a:pathLst>
                <a:path w="6956" h="6955" fill="none" extrusionOk="0">
                  <a:moveTo>
                    <a:pt x="1" y="0"/>
                  </a:moveTo>
                  <a:lnTo>
                    <a:pt x="6955" y="695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" name="Google Shape;694;p11"/>
            <p:cNvSpPr/>
            <p:nvPr/>
          </p:nvSpPr>
          <p:spPr>
            <a:xfrm>
              <a:off x="4205375" y="239525"/>
              <a:ext cx="106600" cy="106575"/>
            </a:xfrm>
            <a:custGeom>
              <a:avLst/>
              <a:gdLst/>
              <a:ahLst/>
              <a:cxnLst/>
              <a:rect l="l" t="t" r="r" b="b"/>
              <a:pathLst>
                <a:path w="4264" h="4263" fill="none" extrusionOk="0">
                  <a:moveTo>
                    <a:pt x="1" y="0"/>
                  </a:moveTo>
                  <a:lnTo>
                    <a:pt x="4263" y="426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11"/>
            <p:cNvSpPr/>
            <p:nvPr/>
          </p:nvSpPr>
          <p:spPr>
            <a:xfrm>
              <a:off x="4272225" y="239525"/>
              <a:ext cx="39750" cy="39275"/>
            </a:xfrm>
            <a:custGeom>
              <a:avLst/>
              <a:gdLst/>
              <a:ahLst/>
              <a:cxnLst/>
              <a:rect l="l" t="t" r="r" b="b"/>
              <a:pathLst>
                <a:path w="1590" h="1571" fill="none" extrusionOk="0">
                  <a:moveTo>
                    <a:pt x="0" y="0"/>
                  </a:moveTo>
                  <a:lnTo>
                    <a:pt x="1589" y="157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96" name="Google Shape;696;p11"/>
          <p:cNvGrpSpPr/>
          <p:nvPr/>
        </p:nvGrpSpPr>
        <p:grpSpPr>
          <a:xfrm>
            <a:off x="11478639" y="1"/>
            <a:ext cx="713347" cy="713347"/>
            <a:chOff x="5807050" y="884950"/>
            <a:chExt cx="343550" cy="343550"/>
          </a:xfrm>
        </p:grpSpPr>
        <p:sp>
          <p:nvSpPr>
            <p:cNvPr id="697" name="Google Shape;697;p11"/>
            <p:cNvSpPr/>
            <p:nvPr/>
          </p:nvSpPr>
          <p:spPr>
            <a:xfrm>
              <a:off x="5807050" y="884950"/>
              <a:ext cx="29925" cy="29950"/>
            </a:xfrm>
            <a:custGeom>
              <a:avLst/>
              <a:gdLst/>
              <a:ahLst/>
              <a:cxnLst/>
              <a:rect l="l" t="t" r="r" b="b"/>
              <a:pathLst>
                <a:path w="1197" h="1198" fill="none" extrusionOk="0">
                  <a:moveTo>
                    <a:pt x="1" y="1197"/>
                  </a:moveTo>
                  <a:lnTo>
                    <a:pt x="1197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11"/>
            <p:cNvSpPr/>
            <p:nvPr/>
          </p:nvSpPr>
          <p:spPr>
            <a:xfrm>
              <a:off x="5807050" y="884950"/>
              <a:ext cx="108925" cy="108925"/>
            </a:xfrm>
            <a:custGeom>
              <a:avLst/>
              <a:gdLst/>
              <a:ahLst/>
              <a:cxnLst/>
              <a:rect l="l" t="t" r="r" b="b"/>
              <a:pathLst>
                <a:path w="4357" h="4357" fill="none" extrusionOk="0">
                  <a:moveTo>
                    <a:pt x="4356" y="1"/>
                  </a:moveTo>
                  <a:lnTo>
                    <a:pt x="1" y="435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11"/>
            <p:cNvSpPr/>
            <p:nvPr/>
          </p:nvSpPr>
          <p:spPr>
            <a:xfrm>
              <a:off x="5807050" y="884950"/>
              <a:ext cx="187900" cy="187900"/>
            </a:xfrm>
            <a:custGeom>
              <a:avLst/>
              <a:gdLst/>
              <a:ahLst/>
              <a:cxnLst/>
              <a:rect l="l" t="t" r="r" b="b"/>
              <a:pathLst>
                <a:path w="7516" h="7516" fill="none" extrusionOk="0">
                  <a:moveTo>
                    <a:pt x="7516" y="1"/>
                  </a:moveTo>
                  <a:lnTo>
                    <a:pt x="1" y="751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11"/>
            <p:cNvSpPr/>
            <p:nvPr/>
          </p:nvSpPr>
          <p:spPr>
            <a:xfrm>
              <a:off x="5807050" y="884950"/>
              <a:ext cx="266900" cy="266900"/>
            </a:xfrm>
            <a:custGeom>
              <a:avLst/>
              <a:gdLst/>
              <a:ahLst/>
              <a:cxnLst/>
              <a:rect l="l" t="t" r="r" b="b"/>
              <a:pathLst>
                <a:path w="10676" h="10676" fill="none" extrusionOk="0">
                  <a:moveTo>
                    <a:pt x="10675" y="1"/>
                  </a:moveTo>
                  <a:lnTo>
                    <a:pt x="1" y="1067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" name="Google Shape;701;p11"/>
            <p:cNvSpPr/>
            <p:nvPr/>
          </p:nvSpPr>
          <p:spPr>
            <a:xfrm>
              <a:off x="5809850" y="887750"/>
              <a:ext cx="340750" cy="340750"/>
            </a:xfrm>
            <a:custGeom>
              <a:avLst/>
              <a:gdLst/>
              <a:ahLst/>
              <a:cxnLst/>
              <a:rect l="l" t="t" r="r" b="b"/>
              <a:pathLst>
                <a:path w="13630" h="13630" fill="none" extrusionOk="0">
                  <a:moveTo>
                    <a:pt x="13629" y="1"/>
                  </a:moveTo>
                  <a:lnTo>
                    <a:pt x="1" y="1362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11"/>
            <p:cNvSpPr/>
            <p:nvPr/>
          </p:nvSpPr>
          <p:spPr>
            <a:xfrm>
              <a:off x="5888850" y="966750"/>
              <a:ext cx="261750" cy="261750"/>
            </a:xfrm>
            <a:custGeom>
              <a:avLst/>
              <a:gdLst/>
              <a:ahLst/>
              <a:cxnLst/>
              <a:rect l="l" t="t" r="r" b="b"/>
              <a:pathLst>
                <a:path w="10470" h="10470" fill="none" extrusionOk="0">
                  <a:moveTo>
                    <a:pt x="10469" y="0"/>
                  </a:moveTo>
                  <a:lnTo>
                    <a:pt x="0" y="1046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11"/>
            <p:cNvSpPr/>
            <p:nvPr/>
          </p:nvSpPr>
          <p:spPr>
            <a:xfrm>
              <a:off x="5967825" y="1045725"/>
              <a:ext cx="182775" cy="182775"/>
            </a:xfrm>
            <a:custGeom>
              <a:avLst/>
              <a:gdLst/>
              <a:ahLst/>
              <a:cxnLst/>
              <a:rect l="l" t="t" r="r" b="b"/>
              <a:pathLst>
                <a:path w="7311" h="7311" fill="none" extrusionOk="0">
                  <a:moveTo>
                    <a:pt x="7310" y="1"/>
                  </a:moveTo>
                  <a:lnTo>
                    <a:pt x="1" y="731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11"/>
            <p:cNvSpPr/>
            <p:nvPr/>
          </p:nvSpPr>
          <p:spPr>
            <a:xfrm>
              <a:off x="6046800" y="1124725"/>
              <a:ext cx="103800" cy="103775"/>
            </a:xfrm>
            <a:custGeom>
              <a:avLst/>
              <a:gdLst/>
              <a:ahLst/>
              <a:cxnLst/>
              <a:rect l="l" t="t" r="r" b="b"/>
              <a:pathLst>
                <a:path w="4152" h="4151" fill="none" extrusionOk="0">
                  <a:moveTo>
                    <a:pt x="4151" y="0"/>
                  </a:moveTo>
                  <a:lnTo>
                    <a:pt x="1" y="415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11"/>
            <p:cNvSpPr/>
            <p:nvPr/>
          </p:nvSpPr>
          <p:spPr>
            <a:xfrm>
              <a:off x="6126275" y="1204175"/>
              <a:ext cx="24325" cy="24325"/>
            </a:xfrm>
            <a:custGeom>
              <a:avLst/>
              <a:gdLst/>
              <a:ahLst/>
              <a:cxnLst/>
              <a:rect l="l" t="t" r="r" b="b"/>
              <a:pathLst>
                <a:path w="973" h="973" fill="none" extrusionOk="0">
                  <a:moveTo>
                    <a:pt x="972" y="0"/>
                  </a:moveTo>
                  <a:lnTo>
                    <a:pt x="0" y="9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06" name="Google Shape;706;p11"/>
          <p:cNvSpPr txBox="1">
            <a:spLocks noGrp="1"/>
          </p:cNvSpPr>
          <p:nvPr>
            <p:ph type="title" hasCustomPrompt="1"/>
          </p:nvPr>
        </p:nvSpPr>
        <p:spPr>
          <a:xfrm>
            <a:off x="1712000" y="2077967"/>
            <a:ext cx="8768000" cy="201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707" name="Google Shape;707;p11"/>
          <p:cNvSpPr txBox="1">
            <a:spLocks noGrp="1"/>
          </p:cNvSpPr>
          <p:nvPr>
            <p:ph type="subTitle" idx="1"/>
          </p:nvPr>
        </p:nvSpPr>
        <p:spPr>
          <a:xfrm>
            <a:off x="1712000" y="4092833"/>
            <a:ext cx="87680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2929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15"/>
          <p:cNvSpPr txBox="1">
            <a:spLocks noGrp="1"/>
          </p:cNvSpPr>
          <p:nvPr>
            <p:ph type="subTitle" idx="1"/>
          </p:nvPr>
        </p:nvSpPr>
        <p:spPr>
          <a:xfrm>
            <a:off x="2374228" y="2067167"/>
            <a:ext cx="3619600" cy="48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>
                <a:latin typeface="Be Vietnam Pro Black"/>
                <a:ea typeface="Be Vietnam Pro Black"/>
                <a:cs typeface="Be Vietnam Pro Black"/>
                <a:sym typeface="Be Vietnam Pro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24" name="Google Shape;824;p15"/>
          <p:cNvSpPr txBox="1">
            <a:spLocks noGrp="1"/>
          </p:cNvSpPr>
          <p:nvPr>
            <p:ph type="subTitle" idx="2"/>
          </p:nvPr>
        </p:nvSpPr>
        <p:spPr>
          <a:xfrm>
            <a:off x="2374228" y="2357577"/>
            <a:ext cx="36196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5" name="Google Shape;825;p15"/>
          <p:cNvSpPr txBox="1">
            <a:spLocks noGrp="1"/>
          </p:cNvSpPr>
          <p:nvPr>
            <p:ph type="subTitle" idx="3"/>
          </p:nvPr>
        </p:nvSpPr>
        <p:spPr>
          <a:xfrm>
            <a:off x="7598401" y="2357577"/>
            <a:ext cx="36196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6" name="Google Shape;826;p15"/>
          <p:cNvSpPr txBox="1">
            <a:spLocks noGrp="1"/>
          </p:cNvSpPr>
          <p:nvPr>
            <p:ph type="subTitle" idx="4"/>
          </p:nvPr>
        </p:nvSpPr>
        <p:spPr>
          <a:xfrm>
            <a:off x="2374228" y="4396215"/>
            <a:ext cx="36196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7" name="Google Shape;827;p15"/>
          <p:cNvSpPr txBox="1">
            <a:spLocks noGrp="1"/>
          </p:cNvSpPr>
          <p:nvPr>
            <p:ph type="subTitle" idx="5"/>
          </p:nvPr>
        </p:nvSpPr>
        <p:spPr>
          <a:xfrm>
            <a:off x="7598401" y="4396215"/>
            <a:ext cx="36196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8" name="Google Shape;828;p1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29" name="Google Shape;829;p15"/>
          <p:cNvSpPr txBox="1">
            <a:spLocks noGrp="1"/>
          </p:cNvSpPr>
          <p:nvPr>
            <p:ph type="subTitle" idx="6"/>
          </p:nvPr>
        </p:nvSpPr>
        <p:spPr>
          <a:xfrm>
            <a:off x="2374228" y="4108804"/>
            <a:ext cx="3619600" cy="48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>
                <a:latin typeface="Be Vietnam Pro Black"/>
                <a:ea typeface="Be Vietnam Pro Black"/>
                <a:cs typeface="Be Vietnam Pro Black"/>
                <a:sym typeface="Be Vietnam Pro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30" name="Google Shape;830;p15"/>
          <p:cNvSpPr txBox="1">
            <a:spLocks noGrp="1"/>
          </p:cNvSpPr>
          <p:nvPr>
            <p:ph type="subTitle" idx="7"/>
          </p:nvPr>
        </p:nvSpPr>
        <p:spPr>
          <a:xfrm>
            <a:off x="7598401" y="2067167"/>
            <a:ext cx="3619600" cy="48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>
                <a:latin typeface="Be Vietnam Pro Black"/>
                <a:ea typeface="Be Vietnam Pro Black"/>
                <a:cs typeface="Be Vietnam Pro Black"/>
                <a:sym typeface="Be Vietnam Pro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31" name="Google Shape;831;p15"/>
          <p:cNvSpPr txBox="1">
            <a:spLocks noGrp="1"/>
          </p:cNvSpPr>
          <p:nvPr>
            <p:ph type="subTitle" idx="8"/>
          </p:nvPr>
        </p:nvSpPr>
        <p:spPr>
          <a:xfrm>
            <a:off x="7598401" y="4108804"/>
            <a:ext cx="3619600" cy="48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>
                <a:latin typeface="Be Vietnam Pro Black"/>
                <a:ea typeface="Be Vietnam Pro Black"/>
                <a:cs typeface="Be Vietnam Pro Black"/>
                <a:sym typeface="Be Vietnam Pro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grpSp>
        <p:nvGrpSpPr>
          <p:cNvPr id="832" name="Google Shape;832;p15"/>
          <p:cNvGrpSpPr/>
          <p:nvPr/>
        </p:nvGrpSpPr>
        <p:grpSpPr>
          <a:xfrm>
            <a:off x="11579949" y="-43"/>
            <a:ext cx="621780" cy="621780"/>
            <a:chOff x="5807050" y="884950"/>
            <a:chExt cx="343550" cy="343550"/>
          </a:xfrm>
        </p:grpSpPr>
        <p:sp>
          <p:nvSpPr>
            <p:cNvPr id="833" name="Google Shape;833;p15"/>
            <p:cNvSpPr/>
            <p:nvPr/>
          </p:nvSpPr>
          <p:spPr>
            <a:xfrm>
              <a:off x="5807050" y="884950"/>
              <a:ext cx="29925" cy="29950"/>
            </a:xfrm>
            <a:custGeom>
              <a:avLst/>
              <a:gdLst/>
              <a:ahLst/>
              <a:cxnLst/>
              <a:rect l="l" t="t" r="r" b="b"/>
              <a:pathLst>
                <a:path w="1197" h="1198" fill="none" extrusionOk="0">
                  <a:moveTo>
                    <a:pt x="1" y="1197"/>
                  </a:moveTo>
                  <a:lnTo>
                    <a:pt x="1197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4" name="Google Shape;834;p15"/>
            <p:cNvSpPr/>
            <p:nvPr/>
          </p:nvSpPr>
          <p:spPr>
            <a:xfrm>
              <a:off x="5807050" y="884950"/>
              <a:ext cx="108925" cy="108925"/>
            </a:xfrm>
            <a:custGeom>
              <a:avLst/>
              <a:gdLst/>
              <a:ahLst/>
              <a:cxnLst/>
              <a:rect l="l" t="t" r="r" b="b"/>
              <a:pathLst>
                <a:path w="4357" h="4357" fill="none" extrusionOk="0">
                  <a:moveTo>
                    <a:pt x="4356" y="1"/>
                  </a:moveTo>
                  <a:lnTo>
                    <a:pt x="1" y="435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5" name="Google Shape;835;p15"/>
            <p:cNvSpPr/>
            <p:nvPr/>
          </p:nvSpPr>
          <p:spPr>
            <a:xfrm>
              <a:off x="5807050" y="884950"/>
              <a:ext cx="187900" cy="187900"/>
            </a:xfrm>
            <a:custGeom>
              <a:avLst/>
              <a:gdLst/>
              <a:ahLst/>
              <a:cxnLst/>
              <a:rect l="l" t="t" r="r" b="b"/>
              <a:pathLst>
                <a:path w="7516" h="7516" fill="none" extrusionOk="0">
                  <a:moveTo>
                    <a:pt x="7516" y="1"/>
                  </a:moveTo>
                  <a:lnTo>
                    <a:pt x="1" y="751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6" name="Google Shape;836;p15"/>
            <p:cNvSpPr/>
            <p:nvPr/>
          </p:nvSpPr>
          <p:spPr>
            <a:xfrm>
              <a:off x="5807050" y="884950"/>
              <a:ext cx="266900" cy="266900"/>
            </a:xfrm>
            <a:custGeom>
              <a:avLst/>
              <a:gdLst/>
              <a:ahLst/>
              <a:cxnLst/>
              <a:rect l="l" t="t" r="r" b="b"/>
              <a:pathLst>
                <a:path w="10676" h="10676" fill="none" extrusionOk="0">
                  <a:moveTo>
                    <a:pt x="10675" y="1"/>
                  </a:moveTo>
                  <a:lnTo>
                    <a:pt x="1" y="1067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7" name="Google Shape;837;p15"/>
            <p:cNvSpPr/>
            <p:nvPr/>
          </p:nvSpPr>
          <p:spPr>
            <a:xfrm>
              <a:off x="5809850" y="887750"/>
              <a:ext cx="340750" cy="340750"/>
            </a:xfrm>
            <a:custGeom>
              <a:avLst/>
              <a:gdLst/>
              <a:ahLst/>
              <a:cxnLst/>
              <a:rect l="l" t="t" r="r" b="b"/>
              <a:pathLst>
                <a:path w="13630" h="13630" fill="none" extrusionOk="0">
                  <a:moveTo>
                    <a:pt x="13629" y="1"/>
                  </a:moveTo>
                  <a:lnTo>
                    <a:pt x="1" y="1362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8" name="Google Shape;838;p15"/>
            <p:cNvSpPr/>
            <p:nvPr/>
          </p:nvSpPr>
          <p:spPr>
            <a:xfrm>
              <a:off x="5888850" y="966750"/>
              <a:ext cx="261750" cy="261750"/>
            </a:xfrm>
            <a:custGeom>
              <a:avLst/>
              <a:gdLst/>
              <a:ahLst/>
              <a:cxnLst/>
              <a:rect l="l" t="t" r="r" b="b"/>
              <a:pathLst>
                <a:path w="10470" h="10470" fill="none" extrusionOk="0">
                  <a:moveTo>
                    <a:pt x="10469" y="0"/>
                  </a:moveTo>
                  <a:lnTo>
                    <a:pt x="0" y="1046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9" name="Google Shape;839;p15"/>
            <p:cNvSpPr/>
            <p:nvPr/>
          </p:nvSpPr>
          <p:spPr>
            <a:xfrm>
              <a:off x="5967825" y="1045725"/>
              <a:ext cx="182775" cy="182775"/>
            </a:xfrm>
            <a:custGeom>
              <a:avLst/>
              <a:gdLst/>
              <a:ahLst/>
              <a:cxnLst/>
              <a:rect l="l" t="t" r="r" b="b"/>
              <a:pathLst>
                <a:path w="7311" h="7311" fill="none" extrusionOk="0">
                  <a:moveTo>
                    <a:pt x="7310" y="1"/>
                  </a:moveTo>
                  <a:lnTo>
                    <a:pt x="1" y="731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0" name="Google Shape;840;p15"/>
            <p:cNvSpPr/>
            <p:nvPr/>
          </p:nvSpPr>
          <p:spPr>
            <a:xfrm>
              <a:off x="6046800" y="1124725"/>
              <a:ext cx="103800" cy="103775"/>
            </a:xfrm>
            <a:custGeom>
              <a:avLst/>
              <a:gdLst/>
              <a:ahLst/>
              <a:cxnLst/>
              <a:rect l="l" t="t" r="r" b="b"/>
              <a:pathLst>
                <a:path w="4152" h="4151" fill="none" extrusionOk="0">
                  <a:moveTo>
                    <a:pt x="4151" y="0"/>
                  </a:moveTo>
                  <a:lnTo>
                    <a:pt x="1" y="415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1" name="Google Shape;841;p15"/>
            <p:cNvSpPr/>
            <p:nvPr/>
          </p:nvSpPr>
          <p:spPr>
            <a:xfrm>
              <a:off x="6126275" y="1204175"/>
              <a:ext cx="24325" cy="24325"/>
            </a:xfrm>
            <a:custGeom>
              <a:avLst/>
              <a:gdLst/>
              <a:ahLst/>
              <a:cxnLst/>
              <a:rect l="l" t="t" r="r" b="b"/>
              <a:pathLst>
                <a:path w="973" h="973" fill="none" extrusionOk="0">
                  <a:moveTo>
                    <a:pt x="972" y="0"/>
                  </a:moveTo>
                  <a:lnTo>
                    <a:pt x="0" y="9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42" name="Google Shape;842;p15"/>
          <p:cNvGrpSpPr/>
          <p:nvPr/>
        </p:nvGrpSpPr>
        <p:grpSpPr>
          <a:xfrm rot="-5400000">
            <a:off x="-97136" y="553646"/>
            <a:ext cx="1181415" cy="231649"/>
            <a:chOff x="5589725" y="3057300"/>
            <a:chExt cx="352900" cy="68250"/>
          </a:xfrm>
        </p:grpSpPr>
        <p:sp>
          <p:nvSpPr>
            <p:cNvPr id="843" name="Google Shape;843;p15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15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5" name="Google Shape;845;p15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6" name="Google Shape;846;p15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15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15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9" name="Google Shape;849;p15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0" name="Google Shape;850;p15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1" name="Google Shape;851;p15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2" name="Google Shape;852;p15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15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4" name="Google Shape;854;p15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55" name="Google Shape;855;p15"/>
          <p:cNvGrpSpPr/>
          <p:nvPr/>
        </p:nvGrpSpPr>
        <p:grpSpPr>
          <a:xfrm rot="-5400000">
            <a:off x="11105065" y="5588713"/>
            <a:ext cx="1181415" cy="231649"/>
            <a:chOff x="5589725" y="3057300"/>
            <a:chExt cx="352900" cy="68250"/>
          </a:xfrm>
        </p:grpSpPr>
        <p:sp>
          <p:nvSpPr>
            <p:cNvPr id="856" name="Google Shape;856;p15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15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8" name="Google Shape;858;p15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9" name="Google Shape;859;p15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0" name="Google Shape;860;p15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1" name="Google Shape;861;p15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2" name="Google Shape;862;p15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3" name="Google Shape;863;p15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4" name="Google Shape;864;p15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5" name="Google Shape;865;p15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6" name="Google Shape;866;p15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7" name="Google Shape;867;p15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68" name="Google Shape;868;p15"/>
          <p:cNvGrpSpPr/>
          <p:nvPr/>
        </p:nvGrpSpPr>
        <p:grpSpPr>
          <a:xfrm>
            <a:off x="-285" y="5816557"/>
            <a:ext cx="621780" cy="621780"/>
            <a:chOff x="5807050" y="884950"/>
            <a:chExt cx="343550" cy="343550"/>
          </a:xfrm>
        </p:grpSpPr>
        <p:sp>
          <p:nvSpPr>
            <p:cNvPr id="869" name="Google Shape;869;p15"/>
            <p:cNvSpPr/>
            <p:nvPr/>
          </p:nvSpPr>
          <p:spPr>
            <a:xfrm>
              <a:off x="5807050" y="884950"/>
              <a:ext cx="29925" cy="29950"/>
            </a:xfrm>
            <a:custGeom>
              <a:avLst/>
              <a:gdLst/>
              <a:ahLst/>
              <a:cxnLst/>
              <a:rect l="l" t="t" r="r" b="b"/>
              <a:pathLst>
                <a:path w="1197" h="1198" fill="none" extrusionOk="0">
                  <a:moveTo>
                    <a:pt x="1" y="1197"/>
                  </a:moveTo>
                  <a:lnTo>
                    <a:pt x="1197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0" name="Google Shape;870;p15"/>
            <p:cNvSpPr/>
            <p:nvPr/>
          </p:nvSpPr>
          <p:spPr>
            <a:xfrm>
              <a:off x="5807050" y="884950"/>
              <a:ext cx="108925" cy="108925"/>
            </a:xfrm>
            <a:custGeom>
              <a:avLst/>
              <a:gdLst/>
              <a:ahLst/>
              <a:cxnLst/>
              <a:rect l="l" t="t" r="r" b="b"/>
              <a:pathLst>
                <a:path w="4357" h="4357" fill="none" extrusionOk="0">
                  <a:moveTo>
                    <a:pt x="4356" y="1"/>
                  </a:moveTo>
                  <a:lnTo>
                    <a:pt x="1" y="435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1" name="Google Shape;871;p15"/>
            <p:cNvSpPr/>
            <p:nvPr/>
          </p:nvSpPr>
          <p:spPr>
            <a:xfrm>
              <a:off x="5807050" y="884950"/>
              <a:ext cx="187900" cy="187900"/>
            </a:xfrm>
            <a:custGeom>
              <a:avLst/>
              <a:gdLst/>
              <a:ahLst/>
              <a:cxnLst/>
              <a:rect l="l" t="t" r="r" b="b"/>
              <a:pathLst>
                <a:path w="7516" h="7516" fill="none" extrusionOk="0">
                  <a:moveTo>
                    <a:pt x="7516" y="1"/>
                  </a:moveTo>
                  <a:lnTo>
                    <a:pt x="1" y="751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2" name="Google Shape;872;p15"/>
            <p:cNvSpPr/>
            <p:nvPr/>
          </p:nvSpPr>
          <p:spPr>
            <a:xfrm>
              <a:off x="5807050" y="884950"/>
              <a:ext cx="266900" cy="266900"/>
            </a:xfrm>
            <a:custGeom>
              <a:avLst/>
              <a:gdLst/>
              <a:ahLst/>
              <a:cxnLst/>
              <a:rect l="l" t="t" r="r" b="b"/>
              <a:pathLst>
                <a:path w="10676" h="10676" fill="none" extrusionOk="0">
                  <a:moveTo>
                    <a:pt x="10675" y="1"/>
                  </a:moveTo>
                  <a:lnTo>
                    <a:pt x="1" y="1067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15"/>
            <p:cNvSpPr/>
            <p:nvPr/>
          </p:nvSpPr>
          <p:spPr>
            <a:xfrm>
              <a:off x="5809850" y="887750"/>
              <a:ext cx="340750" cy="340750"/>
            </a:xfrm>
            <a:custGeom>
              <a:avLst/>
              <a:gdLst/>
              <a:ahLst/>
              <a:cxnLst/>
              <a:rect l="l" t="t" r="r" b="b"/>
              <a:pathLst>
                <a:path w="13630" h="13630" fill="none" extrusionOk="0">
                  <a:moveTo>
                    <a:pt x="13629" y="1"/>
                  </a:moveTo>
                  <a:lnTo>
                    <a:pt x="1" y="1362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4" name="Google Shape;874;p15"/>
            <p:cNvSpPr/>
            <p:nvPr/>
          </p:nvSpPr>
          <p:spPr>
            <a:xfrm>
              <a:off x="5888850" y="966750"/>
              <a:ext cx="261750" cy="261750"/>
            </a:xfrm>
            <a:custGeom>
              <a:avLst/>
              <a:gdLst/>
              <a:ahLst/>
              <a:cxnLst/>
              <a:rect l="l" t="t" r="r" b="b"/>
              <a:pathLst>
                <a:path w="10470" h="10470" fill="none" extrusionOk="0">
                  <a:moveTo>
                    <a:pt x="10469" y="0"/>
                  </a:moveTo>
                  <a:lnTo>
                    <a:pt x="0" y="1046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5" name="Google Shape;875;p15"/>
            <p:cNvSpPr/>
            <p:nvPr/>
          </p:nvSpPr>
          <p:spPr>
            <a:xfrm>
              <a:off x="5967825" y="1045725"/>
              <a:ext cx="182775" cy="182775"/>
            </a:xfrm>
            <a:custGeom>
              <a:avLst/>
              <a:gdLst/>
              <a:ahLst/>
              <a:cxnLst/>
              <a:rect l="l" t="t" r="r" b="b"/>
              <a:pathLst>
                <a:path w="7311" h="7311" fill="none" extrusionOk="0">
                  <a:moveTo>
                    <a:pt x="7310" y="1"/>
                  </a:moveTo>
                  <a:lnTo>
                    <a:pt x="1" y="731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15"/>
            <p:cNvSpPr/>
            <p:nvPr/>
          </p:nvSpPr>
          <p:spPr>
            <a:xfrm>
              <a:off x="6046800" y="1124725"/>
              <a:ext cx="103800" cy="103775"/>
            </a:xfrm>
            <a:custGeom>
              <a:avLst/>
              <a:gdLst/>
              <a:ahLst/>
              <a:cxnLst/>
              <a:rect l="l" t="t" r="r" b="b"/>
              <a:pathLst>
                <a:path w="4152" h="4151" fill="none" extrusionOk="0">
                  <a:moveTo>
                    <a:pt x="4151" y="0"/>
                  </a:moveTo>
                  <a:lnTo>
                    <a:pt x="1" y="415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7" name="Google Shape;877;p15"/>
            <p:cNvSpPr/>
            <p:nvPr/>
          </p:nvSpPr>
          <p:spPr>
            <a:xfrm>
              <a:off x="6126275" y="1204175"/>
              <a:ext cx="24325" cy="24325"/>
            </a:xfrm>
            <a:custGeom>
              <a:avLst/>
              <a:gdLst/>
              <a:ahLst/>
              <a:cxnLst/>
              <a:rect l="l" t="t" r="r" b="b"/>
              <a:pathLst>
                <a:path w="973" h="973" fill="none" extrusionOk="0">
                  <a:moveTo>
                    <a:pt x="972" y="0"/>
                  </a:moveTo>
                  <a:lnTo>
                    <a:pt x="0" y="9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78" name="Google Shape;878;p15"/>
          <p:cNvSpPr/>
          <p:nvPr/>
        </p:nvSpPr>
        <p:spPr>
          <a:xfrm>
            <a:off x="0" y="6435200"/>
            <a:ext cx="12192000" cy="422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Inter"/>
              <a:ea typeface="Inter"/>
              <a:cs typeface="Inter"/>
              <a:sym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1375105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ive columns">
  <p:cSld name="Title and five columns"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p16"/>
          <p:cNvSpPr txBox="1">
            <a:spLocks noGrp="1"/>
          </p:cNvSpPr>
          <p:nvPr>
            <p:ph type="subTitle" idx="1"/>
          </p:nvPr>
        </p:nvSpPr>
        <p:spPr>
          <a:xfrm>
            <a:off x="960000" y="4968624"/>
            <a:ext cx="3233200" cy="475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>
                <a:latin typeface="Be Vietnam Pro Black"/>
                <a:ea typeface="Be Vietnam Pro Black"/>
                <a:cs typeface="Be Vietnam Pro Black"/>
                <a:sym typeface="Be Vietnam Pro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81" name="Google Shape;881;p16"/>
          <p:cNvSpPr txBox="1">
            <a:spLocks noGrp="1"/>
          </p:cNvSpPr>
          <p:nvPr>
            <p:ph type="subTitle" idx="2"/>
          </p:nvPr>
        </p:nvSpPr>
        <p:spPr>
          <a:xfrm>
            <a:off x="960000" y="5241024"/>
            <a:ext cx="3233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2" name="Google Shape;882;p1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83" name="Google Shape;883;p16"/>
          <p:cNvSpPr txBox="1">
            <a:spLocks noGrp="1"/>
          </p:cNvSpPr>
          <p:nvPr>
            <p:ph type="title" idx="3" hasCustomPrompt="1"/>
          </p:nvPr>
        </p:nvSpPr>
        <p:spPr>
          <a:xfrm>
            <a:off x="2156001" y="3923323"/>
            <a:ext cx="841200" cy="841200"/>
          </a:xfrm>
          <a:prstGeom prst="rect">
            <a:avLst/>
          </a:prstGeom>
          <a:solidFill>
            <a:schemeClr val="dk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884" name="Google Shape;884;p16"/>
          <p:cNvSpPr txBox="1">
            <a:spLocks noGrp="1"/>
          </p:cNvSpPr>
          <p:nvPr>
            <p:ph type="subTitle" idx="4"/>
          </p:nvPr>
        </p:nvSpPr>
        <p:spPr>
          <a:xfrm>
            <a:off x="4479400" y="4968624"/>
            <a:ext cx="3233200" cy="475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>
                <a:latin typeface="Be Vietnam Pro Black"/>
                <a:ea typeface="Be Vietnam Pro Black"/>
                <a:cs typeface="Be Vietnam Pro Black"/>
                <a:sym typeface="Be Vietnam Pro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85" name="Google Shape;885;p16"/>
          <p:cNvSpPr txBox="1">
            <a:spLocks noGrp="1"/>
          </p:cNvSpPr>
          <p:nvPr>
            <p:ph type="subTitle" idx="5"/>
          </p:nvPr>
        </p:nvSpPr>
        <p:spPr>
          <a:xfrm>
            <a:off x="4479400" y="5241024"/>
            <a:ext cx="3233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6" name="Google Shape;886;p16"/>
          <p:cNvSpPr txBox="1">
            <a:spLocks noGrp="1"/>
          </p:cNvSpPr>
          <p:nvPr>
            <p:ph type="title" idx="6" hasCustomPrompt="1"/>
          </p:nvPr>
        </p:nvSpPr>
        <p:spPr>
          <a:xfrm>
            <a:off x="5675403" y="3923323"/>
            <a:ext cx="841200" cy="841200"/>
          </a:xfrm>
          <a:prstGeom prst="rect">
            <a:avLst/>
          </a:prstGeom>
          <a:solidFill>
            <a:schemeClr val="dk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887" name="Google Shape;887;p16"/>
          <p:cNvSpPr txBox="1">
            <a:spLocks noGrp="1"/>
          </p:cNvSpPr>
          <p:nvPr>
            <p:ph type="subTitle" idx="7"/>
          </p:nvPr>
        </p:nvSpPr>
        <p:spPr>
          <a:xfrm>
            <a:off x="7998733" y="4968624"/>
            <a:ext cx="3233200" cy="475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>
                <a:latin typeface="Be Vietnam Pro Black"/>
                <a:ea typeface="Be Vietnam Pro Black"/>
                <a:cs typeface="Be Vietnam Pro Black"/>
                <a:sym typeface="Be Vietnam Pro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88" name="Google Shape;888;p16"/>
          <p:cNvSpPr txBox="1">
            <a:spLocks noGrp="1"/>
          </p:cNvSpPr>
          <p:nvPr>
            <p:ph type="subTitle" idx="8"/>
          </p:nvPr>
        </p:nvSpPr>
        <p:spPr>
          <a:xfrm>
            <a:off x="7998733" y="5241024"/>
            <a:ext cx="3233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9" name="Google Shape;889;p16"/>
          <p:cNvSpPr txBox="1">
            <a:spLocks noGrp="1"/>
          </p:cNvSpPr>
          <p:nvPr>
            <p:ph type="title" idx="9" hasCustomPrompt="1"/>
          </p:nvPr>
        </p:nvSpPr>
        <p:spPr>
          <a:xfrm>
            <a:off x="9194768" y="3923323"/>
            <a:ext cx="841200" cy="841200"/>
          </a:xfrm>
          <a:prstGeom prst="rect">
            <a:avLst/>
          </a:prstGeom>
          <a:solidFill>
            <a:schemeClr val="dk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890" name="Google Shape;890;p16"/>
          <p:cNvSpPr txBox="1">
            <a:spLocks noGrp="1"/>
          </p:cNvSpPr>
          <p:nvPr>
            <p:ph type="subTitle" idx="13"/>
          </p:nvPr>
        </p:nvSpPr>
        <p:spPr>
          <a:xfrm>
            <a:off x="2719733" y="2654724"/>
            <a:ext cx="3233200" cy="475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>
                <a:latin typeface="Be Vietnam Pro Black"/>
                <a:ea typeface="Be Vietnam Pro Black"/>
                <a:cs typeface="Be Vietnam Pro Black"/>
                <a:sym typeface="Be Vietnam Pro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91" name="Google Shape;891;p16"/>
          <p:cNvSpPr txBox="1">
            <a:spLocks noGrp="1"/>
          </p:cNvSpPr>
          <p:nvPr>
            <p:ph type="subTitle" idx="14"/>
          </p:nvPr>
        </p:nvSpPr>
        <p:spPr>
          <a:xfrm>
            <a:off x="2719733" y="2927124"/>
            <a:ext cx="3233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2" name="Google Shape;892;p16"/>
          <p:cNvSpPr txBox="1">
            <a:spLocks noGrp="1"/>
          </p:cNvSpPr>
          <p:nvPr>
            <p:ph type="title" idx="15" hasCustomPrompt="1"/>
          </p:nvPr>
        </p:nvSpPr>
        <p:spPr>
          <a:xfrm>
            <a:off x="3915733" y="1609423"/>
            <a:ext cx="841200" cy="841200"/>
          </a:xfrm>
          <a:prstGeom prst="rect">
            <a:avLst/>
          </a:prstGeom>
          <a:solidFill>
            <a:schemeClr val="dk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893" name="Google Shape;893;p16"/>
          <p:cNvSpPr txBox="1">
            <a:spLocks noGrp="1"/>
          </p:cNvSpPr>
          <p:nvPr>
            <p:ph type="subTitle" idx="16"/>
          </p:nvPr>
        </p:nvSpPr>
        <p:spPr>
          <a:xfrm>
            <a:off x="6239067" y="2654724"/>
            <a:ext cx="3233200" cy="475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>
                <a:latin typeface="Be Vietnam Pro Black"/>
                <a:ea typeface="Be Vietnam Pro Black"/>
                <a:cs typeface="Be Vietnam Pro Black"/>
                <a:sym typeface="Be Vietnam Pro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94" name="Google Shape;894;p16"/>
          <p:cNvSpPr txBox="1">
            <a:spLocks noGrp="1"/>
          </p:cNvSpPr>
          <p:nvPr>
            <p:ph type="subTitle" idx="17"/>
          </p:nvPr>
        </p:nvSpPr>
        <p:spPr>
          <a:xfrm>
            <a:off x="6239067" y="2927124"/>
            <a:ext cx="3233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5" name="Google Shape;895;p16"/>
          <p:cNvSpPr txBox="1">
            <a:spLocks noGrp="1"/>
          </p:cNvSpPr>
          <p:nvPr>
            <p:ph type="title" idx="18" hasCustomPrompt="1"/>
          </p:nvPr>
        </p:nvSpPr>
        <p:spPr>
          <a:xfrm>
            <a:off x="7435067" y="1609423"/>
            <a:ext cx="841200" cy="841200"/>
          </a:xfrm>
          <a:prstGeom prst="rect">
            <a:avLst/>
          </a:prstGeom>
          <a:solidFill>
            <a:schemeClr val="dk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896" name="Google Shape;896;p16"/>
          <p:cNvSpPr/>
          <p:nvPr/>
        </p:nvSpPr>
        <p:spPr>
          <a:xfrm>
            <a:off x="0" y="6435200"/>
            <a:ext cx="12192000" cy="422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897" name="Google Shape;897;p16"/>
          <p:cNvGrpSpPr/>
          <p:nvPr/>
        </p:nvGrpSpPr>
        <p:grpSpPr>
          <a:xfrm rot="-5400000">
            <a:off x="-97136" y="553646"/>
            <a:ext cx="1181415" cy="231649"/>
            <a:chOff x="5589725" y="3057300"/>
            <a:chExt cx="352900" cy="68250"/>
          </a:xfrm>
        </p:grpSpPr>
        <p:sp>
          <p:nvSpPr>
            <p:cNvPr id="898" name="Google Shape;898;p16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9" name="Google Shape;899;p16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0" name="Google Shape;900;p16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1" name="Google Shape;901;p16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2" name="Google Shape;902;p16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3" name="Google Shape;903;p16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4" name="Google Shape;904;p16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5" name="Google Shape;905;p16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6" name="Google Shape;906;p16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7" name="Google Shape;907;p16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8" name="Google Shape;908;p16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9" name="Google Shape;909;p16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10" name="Google Shape;910;p16"/>
          <p:cNvGrpSpPr/>
          <p:nvPr/>
        </p:nvGrpSpPr>
        <p:grpSpPr>
          <a:xfrm>
            <a:off x="-285" y="5816557"/>
            <a:ext cx="621780" cy="621780"/>
            <a:chOff x="5807050" y="884950"/>
            <a:chExt cx="343550" cy="343550"/>
          </a:xfrm>
        </p:grpSpPr>
        <p:sp>
          <p:nvSpPr>
            <p:cNvPr id="911" name="Google Shape;911;p16"/>
            <p:cNvSpPr/>
            <p:nvPr/>
          </p:nvSpPr>
          <p:spPr>
            <a:xfrm>
              <a:off x="5807050" y="884950"/>
              <a:ext cx="29925" cy="29950"/>
            </a:xfrm>
            <a:custGeom>
              <a:avLst/>
              <a:gdLst/>
              <a:ahLst/>
              <a:cxnLst/>
              <a:rect l="l" t="t" r="r" b="b"/>
              <a:pathLst>
                <a:path w="1197" h="1198" fill="none" extrusionOk="0">
                  <a:moveTo>
                    <a:pt x="1" y="1197"/>
                  </a:moveTo>
                  <a:lnTo>
                    <a:pt x="1197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2" name="Google Shape;912;p16"/>
            <p:cNvSpPr/>
            <p:nvPr/>
          </p:nvSpPr>
          <p:spPr>
            <a:xfrm>
              <a:off x="5807050" y="884950"/>
              <a:ext cx="108925" cy="108925"/>
            </a:xfrm>
            <a:custGeom>
              <a:avLst/>
              <a:gdLst/>
              <a:ahLst/>
              <a:cxnLst/>
              <a:rect l="l" t="t" r="r" b="b"/>
              <a:pathLst>
                <a:path w="4357" h="4357" fill="none" extrusionOk="0">
                  <a:moveTo>
                    <a:pt x="4356" y="1"/>
                  </a:moveTo>
                  <a:lnTo>
                    <a:pt x="1" y="435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3" name="Google Shape;913;p16"/>
            <p:cNvSpPr/>
            <p:nvPr/>
          </p:nvSpPr>
          <p:spPr>
            <a:xfrm>
              <a:off x="5807050" y="884950"/>
              <a:ext cx="187900" cy="187900"/>
            </a:xfrm>
            <a:custGeom>
              <a:avLst/>
              <a:gdLst/>
              <a:ahLst/>
              <a:cxnLst/>
              <a:rect l="l" t="t" r="r" b="b"/>
              <a:pathLst>
                <a:path w="7516" h="7516" fill="none" extrusionOk="0">
                  <a:moveTo>
                    <a:pt x="7516" y="1"/>
                  </a:moveTo>
                  <a:lnTo>
                    <a:pt x="1" y="751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4" name="Google Shape;914;p16"/>
            <p:cNvSpPr/>
            <p:nvPr/>
          </p:nvSpPr>
          <p:spPr>
            <a:xfrm>
              <a:off x="5807050" y="884950"/>
              <a:ext cx="266900" cy="266900"/>
            </a:xfrm>
            <a:custGeom>
              <a:avLst/>
              <a:gdLst/>
              <a:ahLst/>
              <a:cxnLst/>
              <a:rect l="l" t="t" r="r" b="b"/>
              <a:pathLst>
                <a:path w="10676" h="10676" fill="none" extrusionOk="0">
                  <a:moveTo>
                    <a:pt x="10675" y="1"/>
                  </a:moveTo>
                  <a:lnTo>
                    <a:pt x="1" y="1067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5" name="Google Shape;915;p16"/>
            <p:cNvSpPr/>
            <p:nvPr/>
          </p:nvSpPr>
          <p:spPr>
            <a:xfrm>
              <a:off x="5809850" y="887750"/>
              <a:ext cx="340750" cy="340750"/>
            </a:xfrm>
            <a:custGeom>
              <a:avLst/>
              <a:gdLst/>
              <a:ahLst/>
              <a:cxnLst/>
              <a:rect l="l" t="t" r="r" b="b"/>
              <a:pathLst>
                <a:path w="13630" h="13630" fill="none" extrusionOk="0">
                  <a:moveTo>
                    <a:pt x="13629" y="1"/>
                  </a:moveTo>
                  <a:lnTo>
                    <a:pt x="1" y="1362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6" name="Google Shape;916;p16"/>
            <p:cNvSpPr/>
            <p:nvPr/>
          </p:nvSpPr>
          <p:spPr>
            <a:xfrm>
              <a:off x="5888850" y="966750"/>
              <a:ext cx="261750" cy="261750"/>
            </a:xfrm>
            <a:custGeom>
              <a:avLst/>
              <a:gdLst/>
              <a:ahLst/>
              <a:cxnLst/>
              <a:rect l="l" t="t" r="r" b="b"/>
              <a:pathLst>
                <a:path w="10470" h="10470" fill="none" extrusionOk="0">
                  <a:moveTo>
                    <a:pt x="10469" y="0"/>
                  </a:moveTo>
                  <a:lnTo>
                    <a:pt x="0" y="1046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7" name="Google Shape;917;p16"/>
            <p:cNvSpPr/>
            <p:nvPr/>
          </p:nvSpPr>
          <p:spPr>
            <a:xfrm>
              <a:off x="5967825" y="1045725"/>
              <a:ext cx="182775" cy="182775"/>
            </a:xfrm>
            <a:custGeom>
              <a:avLst/>
              <a:gdLst/>
              <a:ahLst/>
              <a:cxnLst/>
              <a:rect l="l" t="t" r="r" b="b"/>
              <a:pathLst>
                <a:path w="7311" h="7311" fill="none" extrusionOk="0">
                  <a:moveTo>
                    <a:pt x="7310" y="1"/>
                  </a:moveTo>
                  <a:lnTo>
                    <a:pt x="1" y="731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8" name="Google Shape;918;p16"/>
            <p:cNvSpPr/>
            <p:nvPr/>
          </p:nvSpPr>
          <p:spPr>
            <a:xfrm>
              <a:off x="6046800" y="1124725"/>
              <a:ext cx="103800" cy="103775"/>
            </a:xfrm>
            <a:custGeom>
              <a:avLst/>
              <a:gdLst/>
              <a:ahLst/>
              <a:cxnLst/>
              <a:rect l="l" t="t" r="r" b="b"/>
              <a:pathLst>
                <a:path w="4152" h="4151" fill="none" extrusionOk="0">
                  <a:moveTo>
                    <a:pt x="4151" y="0"/>
                  </a:moveTo>
                  <a:lnTo>
                    <a:pt x="1" y="415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9" name="Google Shape;919;p16"/>
            <p:cNvSpPr/>
            <p:nvPr/>
          </p:nvSpPr>
          <p:spPr>
            <a:xfrm>
              <a:off x="6126275" y="1204175"/>
              <a:ext cx="24325" cy="24325"/>
            </a:xfrm>
            <a:custGeom>
              <a:avLst/>
              <a:gdLst/>
              <a:ahLst/>
              <a:cxnLst/>
              <a:rect l="l" t="t" r="r" b="b"/>
              <a:pathLst>
                <a:path w="973" h="973" fill="none" extrusionOk="0">
                  <a:moveTo>
                    <a:pt x="972" y="0"/>
                  </a:moveTo>
                  <a:lnTo>
                    <a:pt x="0" y="9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20" name="Google Shape;920;p16"/>
          <p:cNvGrpSpPr/>
          <p:nvPr/>
        </p:nvGrpSpPr>
        <p:grpSpPr>
          <a:xfrm>
            <a:off x="11570515" y="5816557"/>
            <a:ext cx="621780" cy="621780"/>
            <a:chOff x="5807050" y="884950"/>
            <a:chExt cx="343550" cy="343550"/>
          </a:xfrm>
        </p:grpSpPr>
        <p:sp>
          <p:nvSpPr>
            <p:cNvPr id="921" name="Google Shape;921;p16"/>
            <p:cNvSpPr/>
            <p:nvPr/>
          </p:nvSpPr>
          <p:spPr>
            <a:xfrm>
              <a:off x="5807050" y="884950"/>
              <a:ext cx="29925" cy="29950"/>
            </a:xfrm>
            <a:custGeom>
              <a:avLst/>
              <a:gdLst/>
              <a:ahLst/>
              <a:cxnLst/>
              <a:rect l="l" t="t" r="r" b="b"/>
              <a:pathLst>
                <a:path w="1197" h="1198" fill="none" extrusionOk="0">
                  <a:moveTo>
                    <a:pt x="1" y="1197"/>
                  </a:moveTo>
                  <a:lnTo>
                    <a:pt x="1197" y="1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2" name="Google Shape;922;p16"/>
            <p:cNvSpPr/>
            <p:nvPr/>
          </p:nvSpPr>
          <p:spPr>
            <a:xfrm>
              <a:off x="5807050" y="884950"/>
              <a:ext cx="108925" cy="108925"/>
            </a:xfrm>
            <a:custGeom>
              <a:avLst/>
              <a:gdLst/>
              <a:ahLst/>
              <a:cxnLst/>
              <a:rect l="l" t="t" r="r" b="b"/>
              <a:pathLst>
                <a:path w="4357" h="4357" fill="none" extrusionOk="0">
                  <a:moveTo>
                    <a:pt x="4356" y="1"/>
                  </a:moveTo>
                  <a:lnTo>
                    <a:pt x="1" y="435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3" name="Google Shape;923;p16"/>
            <p:cNvSpPr/>
            <p:nvPr/>
          </p:nvSpPr>
          <p:spPr>
            <a:xfrm>
              <a:off x="5807050" y="884950"/>
              <a:ext cx="187900" cy="187900"/>
            </a:xfrm>
            <a:custGeom>
              <a:avLst/>
              <a:gdLst/>
              <a:ahLst/>
              <a:cxnLst/>
              <a:rect l="l" t="t" r="r" b="b"/>
              <a:pathLst>
                <a:path w="7516" h="7516" fill="none" extrusionOk="0">
                  <a:moveTo>
                    <a:pt x="7516" y="1"/>
                  </a:moveTo>
                  <a:lnTo>
                    <a:pt x="1" y="7516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4" name="Google Shape;924;p16"/>
            <p:cNvSpPr/>
            <p:nvPr/>
          </p:nvSpPr>
          <p:spPr>
            <a:xfrm>
              <a:off x="5807050" y="884950"/>
              <a:ext cx="266900" cy="266900"/>
            </a:xfrm>
            <a:custGeom>
              <a:avLst/>
              <a:gdLst/>
              <a:ahLst/>
              <a:cxnLst/>
              <a:rect l="l" t="t" r="r" b="b"/>
              <a:pathLst>
                <a:path w="10676" h="10676" fill="none" extrusionOk="0">
                  <a:moveTo>
                    <a:pt x="10675" y="1"/>
                  </a:moveTo>
                  <a:lnTo>
                    <a:pt x="1" y="10675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5" name="Google Shape;925;p16"/>
            <p:cNvSpPr/>
            <p:nvPr/>
          </p:nvSpPr>
          <p:spPr>
            <a:xfrm>
              <a:off x="5809850" y="887750"/>
              <a:ext cx="340750" cy="340750"/>
            </a:xfrm>
            <a:custGeom>
              <a:avLst/>
              <a:gdLst/>
              <a:ahLst/>
              <a:cxnLst/>
              <a:rect l="l" t="t" r="r" b="b"/>
              <a:pathLst>
                <a:path w="13630" h="13630" fill="none" extrusionOk="0">
                  <a:moveTo>
                    <a:pt x="13629" y="1"/>
                  </a:moveTo>
                  <a:lnTo>
                    <a:pt x="1" y="1362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6" name="Google Shape;926;p16"/>
            <p:cNvSpPr/>
            <p:nvPr/>
          </p:nvSpPr>
          <p:spPr>
            <a:xfrm>
              <a:off x="5888850" y="966750"/>
              <a:ext cx="261750" cy="261750"/>
            </a:xfrm>
            <a:custGeom>
              <a:avLst/>
              <a:gdLst/>
              <a:ahLst/>
              <a:cxnLst/>
              <a:rect l="l" t="t" r="r" b="b"/>
              <a:pathLst>
                <a:path w="10470" h="10470" fill="none" extrusionOk="0">
                  <a:moveTo>
                    <a:pt x="10469" y="0"/>
                  </a:moveTo>
                  <a:lnTo>
                    <a:pt x="0" y="10469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7" name="Google Shape;927;p16"/>
            <p:cNvSpPr/>
            <p:nvPr/>
          </p:nvSpPr>
          <p:spPr>
            <a:xfrm>
              <a:off x="5967825" y="1045725"/>
              <a:ext cx="182775" cy="182775"/>
            </a:xfrm>
            <a:custGeom>
              <a:avLst/>
              <a:gdLst/>
              <a:ahLst/>
              <a:cxnLst/>
              <a:rect l="l" t="t" r="r" b="b"/>
              <a:pathLst>
                <a:path w="7311" h="7311" fill="none" extrusionOk="0">
                  <a:moveTo>
                    <a:pt x="7310" y="1"/>
                  </a:moveTo>
                  <a:lnTo>
                    <a:pt x="1" y="731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8" name="Google Shape;928;p16"/>
            <p:cNvSpPr/>
            <p:nvPr/>
          </p:nvSpPr>
          <p:spPr>
            <a:xfrm>
              <a:off x="6046800" y="1124725"/>
              <a:ext cx="103800" cy="103775"/>
            </a:xfrm>
            <a:custGeom>
              <a:avLst/>
              <a:gdLst/>
              <a:ahLst/>
              <a:cxnLst/>
              <a:rect l="l" t="t" r="r" b="b"/>
              <a:pathLst>
                <a:path w="4152" h="4151" fill="none" extrusionOk="0">
                  <a:moveTo>
                    <a:pt x="4151" y="0"/>
                  </a:moveTo>
                  <a:lnTo>
                    <a:pt x="1" y="4150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9" name="Google Shape;929;p16"/>
            <p:cNvSpPr/>
            <p:nvPr/>
          </p:nvSpPr>
          <p:spPr>
            <a:xfrm>
              <a:off x="6126275" y="1204175"/>
              <a:ext cx="24325" cy="24325"/>
            </a:xfrm>
            <a:custGeom>
              <a:avLst/>
              <a:gdLst/>
              <a:ahLst/>
              <a:cxnLst/>
              <a:rect l="l" t="t" r="r" b="b"/>
              <a:pathLst>
                <a:path w="973" h="973" fill="none" extrusionOk="0">
                  <a:moveTo>
                    <a:pt x="972" y="0"/>
                  </a:moveTo>
                  <a:lnTo>
                    <a:pt x="0" y="972"/>
                  </a:lnTo>
                </a:path>
              </a:pathLst>
            </a:custGeom>
            <a:noFill/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30" name="Google Shape;930;p16"/>
          <p:cNvGrpSpPr/>
          <p:nvPr/>
        </p:nvGrpSpPr>
        <p:grpSpPr>
          <a:xfrm rot="-5400000">
            <a:off x="11107731" y="678080"/>
            <a:ext cx="1181415" cy="231649"/>
            <a:chOff x="5589725" y="3057300"/>
            <a:chExt cx="352900" cy="68250"/>
          </a:xfrm>
        </p:grpSpPr>
        <p:sp>
          <p:nvSpPr>
            <p:cNvPr id="931" name="Google Shape;931;p16"/>
            <p:cNvSpPr/>
            <p:nvPr/>
          </p:nvSpPr>
          <p:spPr>
            <a:xfrm>
              <a:off x="55897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2" name="Google Shape;932;p16"/>
            <p:cNvSpPr/>
            <p:nvPr/>
          </p:nvSpPr>
          <p:spPr>
            <a:xfrm>
              <a:off x="5657025" y="3057300"/>
              <a:ext cx="16375" cy="15900"/>
            </a:xfrm>
            <a:custGeom>
              <a:avLst/>
              <a:gdLst/>
              <a:ahLst/>
              <a:cxnLst/>
              <a:rect l="l" t="t" r="r" b="b"/>
              <a:pathLst>
                <a:path w="655" h="636" extrusionOk="0">
                  <a:moveTo>
                    <a:pt x="262" y="0"/>
                  </a:moveTo>
                  <a:lnTo>
                    <a:pt x="206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187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61" y="542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3" name="Google Shape;933;p16"/>
            <p:cNvSpPr/>
            <p:nvPr/>
          </p:nvSpPr>
          <p:spPr>
            <a:xfrm>
              <a:off x="57248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4" name="Google Shape;934;p16"/>
            <p:cNvSpPr/>
            <p:nvPr/>
          </p:nvSpPr>
          <p:spPr>
            <a:xfrm>
              <a:off x="57921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43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80"/>
                  </a:lnTo>
                  <a:lnTo>
                    <a:pt x="542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5" name="Google Shape;935;p16"/>
            <p:cNvSpPr/>
            <p:nvPr/>
          </p:nvSpPr>
          <p:spPr>
            <a:xfrm>
              <a:off x="5859400" y="3057300"/>
              <a:ext cx="15900" cy="15900"/>
            </a:xfrm>
            <a:custGeom>
              <a:avLst/>
              <a:gdLst/>
              <a:ahLst/>
              <a:cxnLst/>
              <a:rect l="l" t="t" r="r" b="b"/>
              <a:pathLst>
                <a:path w="636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31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6" name="Google Shape;936;p16"/>
            <p:cNvSpPr/>
            <p:nvPr/>
          </p:nvSpPr>
          <p:spPr>
            <a:xfrm>
              <a:off x="5926700" y="3057300"/>
              <a:ext cx="15925" cy="15900"/>
            </a:xfrm>
            <a:custGeom>
              <a:avLst/>
              <a:gdLst/>
              <a:ahLst/>
              <a:cxnLst/>
              <a:rect l="l" t="t" r="r" b="b"/>
              <a:pathLst>
                <a:path w="637" h="636" extrusionOk="0">
                  <a:moveTo>
                    <a:pt x="262" y="0"/>
                  </a:moveTo>
                  <a:lnTo>
                    <a:pt x="187" y="19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187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42"/>
                  </a:lnTo>
                  <a:lnTo>
                    <a:pt x="150" y="580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80"/>
                  </a:lnTo>
                  <a:lnTo>
                    <a:pt x="543" y="542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187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1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7" name="Google Shape;937;p16"/>
            <p:cNvSpPr/>
            <p:nvPr/>
          </p:nvSpPr>
          <p:spPr>
            <a:xfrm>
              <a:off x="55897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8" name="Google Shape;938;p16"/>
            <p:cNvSpPr/>
            <p:nvPr/>
          </p:nvSpPr>
          <p:spPr>
            <a:xfrm>
              <a:off x="5657025" y="3109175"/>
              <a:ext cx="16375" cy="16375"/>
            </a:xfrm>
            <a:custGeom>
              <a:avLst/>
              <a:gdLst/>
              <a:ahLst/>
              <a:cxnLst/>
              <a:rect l="l" t="t" r="r" b="b"/>
              <a:pathLst>
                <a:path w="655" h="655" extrusionOk="0">
                  <a:moveTo>
                    <a:pt x="337" y="0"/>
                  </a:moveTo>
                  <a:lnTo>
                    <a:pt x="262" y="19"/>
                  </a:lnTo>
                  <a:lnTo>
                    <a:pt x="206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7" y="150"/>
                  </a:lnTo>
                  <a:lnTo>
                    <a:pt x="38" y="206"/>
                  </a:lnTo>
                  <a:lnTo>
                    <a:pt x="19" y="262"/>
                  </a:lnTo>
                  <a:lnTo>
                    <a:pt x="1" y="318"/>
                  </a:lnTo>
                  <a:lnTo>
                    <a:pt x="19" y="393"/>
                  </a:lnTo>
                  <a:lnTo>
                    <a:pt x="38" y="449"/>
                  </a:lnTo>
                  <a:lnTo>
                    <a:pt x="57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206" y="617"/>
                  </a:lnTo>
                  <a:lnTo>
                    <a:pt x="262" y="636"/>
                  </a:lnTo>
                  <a:lnTo>
                    <a:pt x="337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61" y="561"/>
                  </a:lnTo>
                  <a:lnTo>
                    <a:pt x="599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55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99" y="150"/>
                  </a:lnTo>
                  <a:lnTo>
                    <a:pt x="561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9" name="Google Shape;939;p16"/>
            <p:cNvSpPr/>
            <p:nvPr/>
          </p:nvSpPr>
          <p:spPr>
            <a:xfrm>
              <a:off x="57248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30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30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0" name="Google Shape;940;p16"/>
            <p:cNvSpPr/>
            <p:nvPr/>
          </p:nvSpPr>
          <p:spPr>
            <a:xfrm>
              <a:off x="57921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43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43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486" y="598"/>
                  </a:lnTo>
                  <a:lnTo>
                    <a:pt x="542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2" y="94"/>
                  </a:lnTo>
                  <a:lnTo>
                    <a:pt x="486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1" name="Google Shape;941;p16"/>
            <p:cNvSpPr/>
            <p:nvPr/>
          </p:nvSpPr>
          <p:spPr>
            <a:xfrm>
              <a:off x="5859400" y="3109175"/>
              <a:ext cx="15900" cy="16375"/>
            </a:xfrm>
            <a:custGeom>
              <a:avLst/>
              <a:gdLst/>
              <a:ahLst/>
              <a:cxnLst/>
              <a:rect l="l" t="t" r="r" b="b"/>
              <a:pathLst>
                <a:path w="636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31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31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74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74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2" name="Google Shape;942;p16"/>
            <p:cNvSpPr/>
            <p:nvPr/>
          </p:nvSpPr>
          <p:spPr>
            <a:xfrm>
              <a:off x="5926700" y="3109175"/>
              <a:ext cx="15925" cy="16375"/>
            </a:xfrm>
            <a:custGeom>
              <a:avLst/>
              <a:gdLst/>
              <a:ahLst/>
              <a:cxnLst/>
              <a:rect l="l" t="t" r="r" b="b"/>
              <a:pathLst>
                <a:path w="637" h="655" extrusionOk="0">
                  <a:moveTo>
                    <a:pt x="318" y="0"/>
                  </a:moveTo>
                  <a:lnTo>
                    <a:pt x="262" y="19"/>
                  </a:lnTo>
                  <a:lnTo>
                    <a:pt x="187" y="38"/>
                  </a:lnTo>
                  <a:lnTo>
                    <a:pt x="150" y="56"/>
                  </a:lnTo>
                  <a:lnTo>
                    <a:pt x="94" y="94"/>
                  </a:lnTo>
                  <a:lnTo>
                    <a:pt x="56" y="150"/>
                  </a:lnTo>
                  <a:lnTo>
                    <a:pt x="19" y="206"/>
                  </a:lnTo>
                  <a:lnTo>
                    <a:pt x="0" y="262"/>
                  </a:lnTo>
                  <a:lnTo>
                    <a:pt x="0" y="318"/>
                  </a:lnTo>
                  <a:lnTo>
                    <a:pt x="0" y="393"/>
                  </a:lnTo>
                  <a:lnTo>
                    <a:pt x="19" y="449"/>
                  </a:lnTo>
                  <a:lnTo>
                    <a:pt x="56" y="505"/>
                  </a:lnTo>
                  <a:lnTo>
                    <a:pt x="94" y="561"/>
                  </a:lnTo>
                  <a:lnTo>
                    <a:pt x="150" y="598"/>
                  </a:lnTo>
                  <a:lnTo>
                    <a:pt x="187" y="617"/>
                  </a:lnTo>
                  <a:lnTo>
                    <a:pt x="262" y="636"/>
                  </a:lnTo>
                  <a:lnTo>
                    <a:pt x="318" y="654"/>
                  </a:lnTo>
                  <a:lnTo>
                    <a:pt x="393" y="636"/>
                  </a:lnTo>
                  <a:lnTo>
                    <a:pt x="449" y="617"/>
                  </a:lnTo>
                  <a:lnTo>
                    <a:pt x="505" y="598"/>
                  </a:lnTo>
                  <a:lnTo>
                    <a:pt x="543" y="561"/>
                  </a:lnTo>
                  <a:lnTo>
                    <a:pt x="580" y="505"/>
                  </a:lnTo>
                  <a:lnTo>
                    <a:pt x="617" y="449"/>
                  </a:lnTo>
                  <a:lnTo>
                    <a:pt x="636" y="393"/>
                  </a:lnTo>
                  <a:lnTo>
                    <a:pt x="636" y="318"/>
                  </a:lnTo>
                  <a:lnTo>
                    <a:pt x="636" y="262"/>
                  </a:lnTo>
                  <a:lnTo>
                    <a:pt x="617" y="206"/>
                  </a:lnTo>
                  <a:lnTo>
                    <a:pt x="580" y="150"/>
                  </a:lnTo>
                  <a:lnTo>
                    <a:pt x="543" y="94"/>
                  </a:lnTo>
                  <a:lnTo>
                    <a:pt x="505" y="56"/>
                  </a:lnTo>
                  <a:lnTo>
                    <a:pt x="449" y="38"/>
                  </a:lnTo>
                  <a:lnTo>
                    <a:pt x="393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987725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3467" y="593367"/>
            <a:ext cx="10285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 Vietnam Pro Black"/>
              <a:buNone/>
              <a:defRPr sz="3000">
                <a:solidFill>
                  <a:schemeClr val="dk1"/>
                </a:solidFill>
                <a:latin typeface="Be Vietnam Pro Black"/>
                <a:ea typeface="Be Vietnam Pro Black"/>
                <a:cs typeface="Be Vietnam Pro Black"/>
                <a:sym typeface="Be Vietnam Pr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aleway"/>
              <a:buNone/>
              <a:defRPr sz="3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aleway"/>
              <a:buNone/>
              <a:defRPr sz="3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aleway"/>
              <a:buNone/>
              <a:defRPr sz="3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aleway"/>
              <a:buNone/>
              <a:defRPr sz="3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aleway"/>
              <a:buNone/>
              <a:defRPr sz="3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aleway"/>
              <a:buNone/>
              <a:defRPr sz="3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aleway"/>
              <a:buNone/>
              <a:defRPr sz="3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aleway"/>
              <a:buNone/>
              <a:defRPr sz="3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3467" y="1536633"/>
            <a:ext cx="10285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■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■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Inter"/>
              <a:buChar char="■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4007100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1" r:id="rId1"/>
    <p:sldLayoutId id="2147483694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4" r:id="rId1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EC6D64C0-746F-2D65-CAA4-3475ECBCC85B}"/>
              </a:ext>
            </a:extLst>
          </p:cNvPr>
          <p:cNvSpPr txBox="1"/>
          <p:nvPr/>
        </p:nvSpPr>
        <p:spPr>
          <a:xfrm>
            <a:off x="1981200" y="43543"/>
            <a:ext cx="75982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000" b="1" dirty="0"/>
              <a:t>Cadena de Custodia y Entrega (“La Prueba”)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A96AD3B-0520-395C-C342-A36759325F0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022"/>
          <a:stretch>
            <a:fillRect/>
          </a:stretch>
        </p:blipFill>
        <p:spPr>
          <a:xfrm>
            <a:off x="1001485" y="766762"/>
            <a:ext cx="10189029" cy="5856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2325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8">
          <a:extLst>
            <a:ext uri="{FF2B5EF4-FFF2-40B4-BE49-F238E27FC236}">
              <a16:creationId xmlns:a16="http://schemas.microsoft.com/office/drawing/2014/main" id="{0D54F2B8-4DD1-C134-C675-E66A3AAD53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p34">
            <a:extLst>
              <a:ext uri="{FF2B5EF4-FFF2-40B4-BE49-F238E27FC236}">
                <a16:creationId xmlns:a16="http://schemas.microsoft.com/office/drawing/2014/main" id="{50C77EBF-F8E7-C93C-7EA9-DF46D8FAA29D}"/>
              </a:ext>
            </a:extLst>
          </p:cNvPr>
          <p:cNvSpPr/>
          <p:nvPr/>
        </p:nvSpPr>
        <p:spPr>
          <a:xfrm>
            <a:off x="965201" y="303993"/>
            <a:ext cx="10188930" cy="97132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7FA4A07-A201-6F73-8AF3-0CE61C1E81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2385" y="6229070"/>
            <a:ext cx="1829615" cy="628930"/>
          </a:xfrm>
          <a:prstGeom prst="rect">
            <a:avLst/>
          </a:prstGeom>
        </p:spPr>
      </p:pic>
      <p:sp>
        <p:nvSpPr>
          <p:cNvPr id="4" name="Google Shape;1530;p34">
            <a:extLst>
              <a:ext uri="{FF2B5EF4-FFF2-40B4-BE49-F238E27FC236}">
                <a16:creationId xmlns:a16="http://schemas.microsoft.com/office/drawing/2014/main" id="{B1065F26-3DD8-6048-78BB-ABD8B7D63DDD}"/>
              </a:ext>
            </a:extLst>
          </p:cNvPr>
          <p:cNvSpPr txBox="1">
            <a:spLocks/>
          </p:cNvSpPr>
          <p:nvPr/>
        </p:nvSpPr>
        <p:spPr>
          <a:xfrm>
            <a:off x="6588280" y="1825857"/>
            <a:ext cx="4822052" cy="34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139700" indent="0">
              <a:buNone/>
            </a:pPr>
            <a:endParaRPr lang="es-ES" sz="1800" kern="0" dirty="0"/>
          </a:p>
          <a:p>
            <a:pPr marL="139700" indent="0">
              <a:buNone/>
            </a:pPr>
            <a:r>
              <a:rPr lang="es-CL" sz="4800" kern="0" dirty="0"/>
              <a:t>MUCHAS GRACIAS!!</a:t>
            </a:r>
          </a:p>
          <a:p>
            <a:pPr marL="139700" indent="0">
              <a:buNone/>
            </a:pPr>
            <a:endParaRPr lang="es-CL" sz="1800" b="1" kern="0" dirty="0"/>
          </a:p>
          <a:p>
            <a:pPr marL="139700" indent="0">
              <a:buNone/>
            </a:pPr>
            <a:endParaRPr lang="es-CL" sz="1800" b="1" kern="0" dirty="0"/>
          </a:p>
          <a:p>
            <a:pPr marL="139700" indent="0">
              <a:buNone/>
            </a:pPr>
            <a:endParaRPr lang="es-CL" sz="1800" b="1" kern="0" dirty="0"/>
          </a:p>
          <a:p>
            <a:pPr marL="139700" indent="0">
              <a:buNone/>
            </a:pPr>
            <a:endParaRPr lang="es-CL" sz="1800" b="1" kern="0" dirty="0"/>
          </a:p>
          <a:p>
            <a:pPr marL="139700" indent="0">
              <a:buNone/>
            </a:pPr>
            <a:r>
              <a:rPr lang="es-CL" sz="1800" b="1" kern="0" dirty="0"/>
              <a:t>CARLOS RAMIREZ, CPP</a:t>
            </a:r>
          </a:p>
          <a:p>
            <a:pPr marL="139700" indent="0">
              <a:buNone/>
            </a:pPr>
            <a:r>
              <a:rPr lang="es-CL" sz="1800" b="1" kern="0" dirty="0"/>
              <a:t>+56950923135</a:t>
            </a:r>
            <a:endParaRPr lang="es-MX" sz="2000" b="1" kern="0" dirty="0"/>
          </a:p>
        </p:txBody>
      </p:sp>
    </p:spTree>
    <p:extLst>
      <p:ext uri="{BB962C8B-B14F-4D97-AF65-F5344CB8AC3E}">
        <p14:creationId xmlns:p14="http://schemas.microsoft.com/office/powerpoint/2010/main" val="1297972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54DFBD2-ABF6-4B27-BF00-85AD17304A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2385" y="6229070"/>
            <a:ext cx="1829615" cy="628930"/>
          </a:xfrm>
          <a:prstGeom prst="rect">
            <a:avLst/>
          </a:prstGeom>
        </p:spPr>
      </p:pic>
      <p:sp>
        <p:nvSpPr>
          <p:cNvPr id="10" name="Google Shape;1531;p34">
            <a:extLst>
              <a:ext uri="{FF2B5EF4-FFF2-40B4-BE49-F238E27FC236}">
                <a16:creationId xmlns:a16="http://schemas.microsoft.com/office/drawing/2014/main" id="{0F3442A7-9656-4859-9463-901E9F095BFA}"/>
              </a:ext>
            </a:extLst>
          </p:cNvPr>
          <p:cNvSpPr/>
          <p:nvPr/>
        </p:nvSpPr>
        <p:spPr>
          <a:xfrm>
            <a:off x="1196102" y="5072380"/>
            <a:ext cx="2514602" cy="67078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Google Shape;1533;p34">
            <a:extLst>
              <a:ext uri="{FF2B5EF4-FFF2-40B4-BE49-F238E27FC236}">
                <a16:creationId xmlns:a16="http://schemas.microsoft.com/office/drawing/2014/main" id="{461114A3-5AFB-42D6-9B30-C6A7DE92326B}"/>
              </a:ext>
            </a:extLst>
          </p:cNvPr>
          <p:cNvSpPr txBox="1">
            <a:spLocks/>
          </p:cNvSpPr>
          <p:nvPr/>
        </p:nvSpPr>
        <p:spPr>
          <a:xfrm>
            <a:off x="1807292" y="5196168"/>
            <a:ext cx="1292221" cy="458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66B8"/>
              </a:buClr>
              <a:buSzPts val="5200"/>
              <a:buFont typeface="Be Vietnam Pro Black"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e Vietnam Pro Black"/>
                <a:sym typeface="Be Vietnam Pro Black"/>
              </a:rPr>
              <a:t>CPP</a:t>
            </a:r>
            <a:r>
              <a:rPr kumimoji="0" lang="es-ES" sz="3200" b="1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e Vietnam Pro Black"/>
                <a:sym typeface="Be Vietnam Pro Black"/>
              </a:rPr>
              <a:t>©</a:t>
            </a:r>
            <a:endParaRPr kumimoji="0" lang="es-ES" sz="1800" b="1" i="0" u="none" strike="noStrike" kern="1200" cap="none" spc="0" normalizeH="0" baseline="300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e Vietnam Pro Black"/>
              <a:sym typeface="Be Vietnam Pro Black"/>
            </a:endParaRPr>
          </a:p>
        </p:txBody>
      </p:sp>
      <p:sp>
        <p:nvSpPr>
          <p:cNvPr id="12" name="Título 6">
            <a:extLst>
              <a:ext uri="{FF2B5EF4-FFF2-40B4-BE49-F238E27FC236}">
                <a16:creationId xmlns:a16="http://schemas.microsoft.com/office/drawing/2014/main" id="{C9C3F082-1447-42DF-A504-4F16A4FF3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2454" y="4203361"/>
            <a:ext cx="2801896" cy="443908"/>
          </a:xfrm>
        </p:spPr>
        <p:txBody>
          <a:bodyPr/>
          <a:lstStyle/>
          <a:p>
            <a:pPr algn="ctr"/>
            <a:r>
              <a:rPr lang="es-ES" sz="2800" dirty="0">
                <a:solidFill>
                  <a:schemeClr val="bg1"/>
                </a:solidFill>
                <a:latin typeface="Inter"/>
              </a:rPr>
              <a:t>INSTRUCTOR</a:t>
            </a:r>
            <a:endParaRPr lang="es-EC" sz="2800" dirty="0">
              <a:solidFill>
                <a:schemeClr val="bg1"/>
              </a:solidFill>
              <a:latin typeface="Inter"/>
            </a:endParaRPr>
          </a:p>
        </p:txBody>
      </p:sp>
      <p:sp>
        <p:nvSpPr>
          <p:cNvPr id="14" name="Google Shape;1530;p34">
            <a:extLst>
              <a:ext uri="{FF2B5EF4-FFF2-40B4-BE49-F238E27FC236}">
                <a16:creationId xmlns:a16="http://schemas.microsoft.com/office/drawing/2014/main" id="{7C44DB61-C262-4AE8-9F02-2CDD30E11845}"/>
              </a:ext>
            </a:extLst>
          </p:cNvPr>
          <p:cNvSpPr txBox="1">
            <a:spLocks/>
          </p:cNvSpPr>
          <p:nvPr/>
        </p:nvSpPr>
        <p:spPr>
          <a:xfrm>
            <a:off x="3854350" y="573541"/>
            <a:ext cx="7678889" cy="34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139700" indent="0">
              <a:buNone/>
            </a:pPr>
            <a:r>
              <a:rPr lang="es-MX" sz="1800" b="1" kern="0" dirty="0"/>
              <a:t>Carlos Ramírez Rodríguez, CPP</a:t>
            </a:r>
          </a:p>
          <a:p>
            <a:pPr marL="139700" indent="0">
              <a:buNone/>
            </a:pPr>
            <a:r>
              <a:rPr lang="es-MX" sz="1800" kern="0" dirty="0"/>
              <a:t>Consultor internacional en seguridad convergente, ciberseguridad y gestión de riesgos, con amplia experiencia liderando proyectos de protección de infraestructuras críticas en sectores como energía, minería y telecomunicaciones.</a:t>
            </a:r>
          </a:p>
          <a:p>
            <a:pPr marL="139700" indent="0">
              <a:buNone/>
            </a:pPr>
            <a:r>
              <a:rPr lang="es-MX" sz="1800" kern="0" dirty="0"/>
              <a:t>Es miembro activo de ASIS International e IFPO, y ha sido expositor en congresos internacionales sobre protección de activos, ciberdefensa y cultura de seguridad.</a:t>
            </a:r>
          </a:p>
          <a:p>
            <a:pPr marL="139700" indent="0">
              <a:buNone/>
            </a:pPr>
            <a:r>
              <a:rPr lang="es-MX" sz="1800" kern="0" dirty="0"/>
              <a:t>Fundador de Smart </a:t>
            </a:r>
            <a:r>
              <a:rPr lang="es-MX" sz="1800" kern="0" dirty="0" err="1"/>
              <a:t>Spartans</a:t>
            </a:r>
            <a:r>
              <a:rPr lang="es-MX" sz="1800" kern="0" dirty="0"/>
              <a:t>, empresa dedicada al cumplimiento normativo y la integración de seguridad física y cibernética, y creador de la plataforma SECURIX, una solución tecnológica para la gestión de incidentes y riesgos convergentes.</a:t>
            </a:r>
          </a:p>
          <a:p>
            <a:pPr marL="139700" indent="0">
              <a:buNone/>
            </a:pPr>
            <a:r>
              <a:rPr lang="es-MX" sz="1800" kern="0" dirty="0"/>
              <a:t>Autor del libro “Defensa Total: Ciberseguridad y Seguridad Física en la Protección de Infraestructuras Críticas”, reconocido por su enfoque innovador en la formación de profesionales de seguridad moderna.</a:t>
            </a:r>
          </a:p>
          <a:p>
            <a:pPr marL="139700" indent="0">
              <a:buNone/>
            </a:pPr>
            <a:r>
              <a:rPr lang="es-MX" sz="1800" kern="0" dirty="0"/>
              <a:t>Su misión es elevar el nivel profesional del sector de la protección, inspirando a los futuros Oficiales Certificados CPO a comprender que la verdadera prevención se logra con conocimiento, ética y liderazgo.</a:t>
            </a:r>
            <a:endParaRPr lang="es-ES" sz="1800" kern="0" dirty="0"/>
          </a:p>
        </p:txBody>
      </p:sp>
      <p:pic>
        <p:nvPicPr>
          <p:cNvPr id="3" name="Imagen 2" descr="Un hombre en traje posando para una foto&#10;&#10;El contenido generado por IA puede ser incorrecto.">
            <a:extLst>
              <a:ext uri="{FF2B5EF4-FFF2-40B4-BE49-F238E27FC236}">
                <a16:creationId xmlns:a16="http://schemas.microsoft.com/office/drawing/2014/main" id="{9B174977-B890-D09D-D1C6-D82EAC9D1F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658" y="0"/>
            <a:ext cx="3041601" cy="377825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8">
          <a:extLst>
            <a:ext uri="{FF2B5EF4-FFF2-40B4-BE49-F238E27FC236}">
              <a16:creationId xmlns:a16="http://schemas.microsoft.com/office/drawing/2014/main" id="{34B70F5D-2F28-E025-BD62-712B8D874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p34">
            <a:extLst>
              <a:ext uri="{FF2B5EF4-FFF2-40B4-BE49-F238E27FC236}">
                <a16:creationId xmlns:a16="http://schemas.microsoft.com/office/drawing/2014/main" id="{C433ABFC-AA43-4F37-9528-66690EDFB678}"/>
              </a:ext>
            </a:extLst>
          </p:cNvPr>
          <p:cNvSpPr/>
          <p:nvPr/>
        </p:nvSpPr>
        <p:spPr>
          <a:xfrm>
            <a:off x="965201" y="303993"/>
            <a:ext cx="10188930" cy="97132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33" name="Google Shape;1533;p34">
            <a:extLst>
              <a:ext uri="{FF2B5EF4-FFF2-40B4-BE49-F238E27FC236}">
                <a16:creationId xmlns:a16="http://schemas.microsoft.com/office/drawing/2014/main" id="{B3A9A868-1C4E-806A-85C3-5AC36DD4C9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257300" y="598457"/>
            <a:ext cx="9536748" cy="382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 algn="ctr">
              <a:buNone/>
            </a:pPr>
            <a:r>
              <a:rPr lang="es-MX" altLang="es-EC" sz="3200" i="1" dirty="0">
                <a:solidFill>
                  <a:schemeClr val="bg2"/>
                </a:solidFill>
              </a:rPr>
              <a:t>Cadena de Custodia: qué es y por qué importa</a:t>
            </a:r>
            <a:endParaRPr sz="3200" dirty="0">
              <a:solidFill>
                <a:schemeClr val="bg2"/>
              </a:solidFill>
              <a:latin typeface="Be Vietnam Pro Black"/>
              <a:ea typeface="Be Vietnam Pro Black"/>
              <a:cs typeface="Be Vietnam Pro Black"/>
              <a:sym typeface="Be Vietnam Pro Black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EC7EB84-CD85-2FD5-C747-567C512074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2385" y="6229070"/>
            <a:ext cx="1829615" cy="628930"/>
          </a:xfrm>
          <a:prstGeom prst="rect">
            <a:avLst/>
          </a:prstGeom>
        </p:spPr>
      </p:pic>
      <p:sp>
        <p:nvSpPr>
          <p:cNvPr id="4" name="Google Shape;1530;p34">
            <a:extLst>
              <a:ext uri="{FF2B5EF4-FFF2-40B4-BE49-F238E27FC236}">
                <a16:creationId xmlns:a16="http://schemas.microsoft.com/office/drawing/2014/main" id="{DE4D60D8-A7A6-2B48-67ED-A3F3B4393B1C}"/>
              </a:ext>
            </a:extLst>
          </p:cNvPr>
          <p:cNvSpPr txBox="1">
            <a:spLocks/>
          </p:cNvSpPr>
          <p:nvPr/>
        </p:nvSpPr>
        <p:spPr>
          <a:xfrm>
            <a:off x="6248400" y="1275320"/>
            <a:ext cx="5216357" cy="5125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Registro completo del manejo de la evidencia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Permite saber: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000" kern="0" dirty="0"/>
              <a:t>Quién la obtuvo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000" kern="0" dirty="0"/>
              <a:t>Quién la manipuló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000" kern="0" dirty="0"/>
              <a:t>Quién la trasladó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000" kern="0" dirty="0"/>
              <a:t>Quién la recibió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Debe ser: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000" kern="0" dirty="0"/>
              <a:t>Continua (sin interrupciones)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000" kern="0" dirty="0"/>
              <a:t>Documentada (con respaldo)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000" kern="0" dirty="0"/>
              <a:t>Trazable (verificable)</a:t>
            </a:r>
            <a:endParaRPr lang="es-MX" sz="1800" kern="0" dirty="0"/>
          </a:p>
          <a:p>
            <a:pPr marL="139700" indent="0">
              <a:buNone/>
            </a:pPr>
            <a:endParaRPr lang="es-ES" sz="1800" kern="0" dirty="0"/>
          </a:p>
          <a:p>
            <a:pPr marL="139700" indent="0" algn="ctr">
              <a:buNone/>
            </a:pPr>
            <a:r>
              <a:rPr lang="es-MX" sz="2000" b="1" kern="0" dirty="0"/>
              <a:t>“Si no puedes reconstruir el recorrido de la evidencia… no puedes defenderla.”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D903647-48CE-C907-85E5-98D552AEEF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60471"/>
            <a:ext cx="6352427" cy="3467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70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8">
          <a:extLst>
            <a:ext uri="{FF2B5EF4-FFF2-40B4-BE49-F238E27FC236}">
              <a16:creationId xmlns:a16="http://schemas.microsoft.com/office/drawing/2014/main" id="{BAC92108-D334-ABAC-B34C-D7F59F627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p34">
            <a:extLst>
              <a:ext uri="{FF2B5EF4-FFF2-40B4-BE49-F238E27FC236}">
                <a16:creationId xmlns:a16="http://schemas.microsoft.com/office/drawing/2014/main" id="{86C6F8C5-155C-4AE7-F83F-D174FB4C3FC5}"/>
              </a:ext>
            </a:extLst>
          </p:cNvPr>
          <p:cNvSpPr/>
          <p:nvPr/>
        </p:nvSpPr>
        <p:spPr>
          <a:xfrm>
            <a:off x="965201" y="303993"/>
            <a:ext cx="10188930" cy="97132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33" name="Google Shape;1533;p34">
            <a:extLst>
              <a:ext uri="{FF2B5EF4-FFF2-40B4-BE49-F238E27FC236}">
                <a16:creationId xmlns:a16="http://schemas.microsoft.com/office/drawing/2014/main" id="{00497E88-2182-E7EF-9881-FCFB2A4C83A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257300" y="598457"/>
            <a:ext cx="9536748" cy="382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 algn="ctr">
              <a:buNone/>
            </a:pPr>
            <a:r>
              <a:rPr lang="es-MX" altLang="es-EC" sz="3200" i="1" dirty="0">
                <a:solidFill>
                  <a:schemeClr val="bg2"/>
                </a:solidFill>
              </a:rPr>
              <a:t>Formulario de Cadena de Custodia: el respaldo del proceso</a:t>
            </a:r>
            <a:endParaRPr sz="3200" dirty="0">
              <a:solidFill>
                <a:schemeClr val="bg2"/>
              </a:solidFill>
              <a:latin typeface="Be Vietnam Pro Black"/>
              <a:ea typeface="Be Vietnam Pro Black"/>
              <a:cs typeface="Be Vietnam Pro Black"/>
              <a:sym typeface="Be Vietnam Pro Black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A753BF4-1FFE-2862-8884-19012E9180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2385" y="6229070"/>
            <a:ext cx="1829615" cy="628930"/>
          </a:xfrm>
          <a:prstGeom prst="rect">
            <a:avLst/>
          </a:prstGeom>
        </p:spPr>
      </p:pic>
      <p:sp>
        <p:nvSpPr>
          <p:cNvPr id="4" name="Google Shape;1530;p34">
            <a:extLst>
              <a:ext uri="{FF2B5EF4-FFF2-40B4-BE49-F238E27FC236}">
                <a16:creationId xmlns:a16="http://schemas.microsoft.com/office/drawing/2014/main" id="{054D744C-43C3-21A4-818D-C084C71DBBC8}"/>
              </a:ext>
            </a:extLst>
          </p:cNvPr>
          <p:cNvSpPr txBox="1">
            <a:spLocks/>
          </p:cNvSpPr>
          <p:nvPr/>
        </p:nvSpPr>
        <p:spPr>
          <a:xfrm>
            <a:off x="6640286" y="1275322"/>
            <a:ext cx="4930911" cy="4984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Documento que registra todo el manejo de la evidencia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Permite mantener la trazabilidad completa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Información mínima: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000" kern="0" dirty="0"/>
              <a:t>Identificación de la evidencia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000" kern="0" dirty="0"/>
              <a:t>Fecha y hora de cada </a:t>
            </a:r>
            <a:r>
              <a:rPr lang="es-MX" sz="2000" kern="0" dirty="0" err="1"/>
              <a:t>acció</a:t>
            </a:r>
            <a:endParaRPr lang="es-MX" sz="2000" kern="0" dirty="0"/>
          </a:p>
          <a:p>
            <a:pPr>
              <a:buFont typeface="Wingdings" panose="05000000000000000000" pitchFamily="2" charset="2"/>
              <a:buChar char="§"/>
            </a:pPr>
            <a:r>
              <a:rPr lang="es-MX" sz="2000" kern="0" dirty="0"/>
              <a:t>Quién entrega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000" kern="0" dirty="0"/>
              <a:t>Quién recibe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000" kern="0" dirty="0"/>
              <a:t>Medio de almacenamiento (pendrive, disco, etc.)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Debe ser: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000" kern="0" dirty="0"/>
              <a:t>Completo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000" kern="0" dirty="0"/>
              <a:t>Claro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000" kern="0" dirty="0"/>
              <a:t>Sin espacios en blanco</a:t>
            </a:r>
            <a:endParaRPr lang="es-ES" sz="1800" kern="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5D2D4D1-121B-ECF9-52FF-4D41ABBD5E9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6576"/>
          <a:stretch>
            <a:fillRect/>
          </a:stretch>
        </p:blipFill>
        <p:spPr>
          <a:xfrm>
            <a:off x="97972" y="1569785"/>
            <a:ext cx="6456334" cy="4412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696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8">
          <a:extLst>
            <a:ext uri="{FF2B5EF4-FFF2-40B4-BE49-F238E27FC236}">
              <a16:creationId xmlns:a16="http://schemas.microsoft.com/office/drawing/2014/main" id="{31BAC4D1-C0C2-87AD-075F-EF4FFFCEA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p34">
            <a:extLst>
              <a:ext uri="{FF2B5EF4-FFF2-40B4-BE49-F238E27FC236}">
                <a16:creationId xmlns:a16="http://schemas.microsoft.com/office/drawing/2014/main" id="{891BC6E8-8697-07FC-591D-8259C2298530}"/>
              </a:ext>
            </a:extLst>
          </p:cNvPr>
          <p:cNvSpPr/>
          <p:nvPr/>
        </p:nvSpPr>
        <p:spPr>
          <a:xfrm>
            <a:off x="965201" y="303993"/>
            <a:ext cx="10188930" cy="97132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33" name="Google Shape;1533;p34">
            <a:extLst>
              <a:ext uri="{FF2B5EF4-FFF2-40B4-BE49-F238E27FC236}">
                <a16:creationId xmlns:a16="http://schemas.microsoft.com/office/drawing/2014/main" id="{F5D40BF5-64AA-AEF9-2EF3-1CD34ADAD16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257300" y="598457"/>
            <a:ext cx="9536748" cy="382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 algn="ctr">
              <a:buNone/>
            </a:pPr>
            <a:r>
              <a:rPr lang="es-MX" altLang="es-EC" sz="3200" i="1" dirty="0">
                <a:solidFill>
                  <a:schemeClr val="bg2"/>
                </a:solidFill>
              </a:rPr>
              <a:t>Trazabilidad: mantener la cadena sin interrupciones</a:t>
            </a:r>
            <a:endParaRPr sz="3200" dirty="0">
              <a:solidFill>
                <a:schemeClr val="bg2"/>
              </a:solidFill>
              <a:latin typeface="Be Vietnam Pro Black"/>
              <a:ea typeface="Be Vietnam Pro Black"/>
              <a:cs typeface="Be Vietnam Pro Black"/>
              <a:sym typeface="Be Vietnam Pro Black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2C12757-973C-E50F-CCDC-1C35F9B1ED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2385" y="6229070"/>
            <a:ext cx="1829615" cy="628930"/>
          </a:xfrm>
          <a:prstGeom prst="rect">
            <a:avLst/>
          </a:prstGeom>
        </p:spPr>
      </p:pic>
      <p:sp>
        <p:nvSpPr>
          <p:cNvPr id="4" name="Google Shape;1530;p34">
            <a:extLst>
              <a:ext uri="{FF2B5EF4-FFF2-40B4-BE49-F238E27FC236}">
                <a16:creationId xmlns:a16="http://schemas.microsoft.com/office/drawing/2014/main" id="{0EDB3AD7-6B2E-1F32-62F1-88C4B55C56AB}"/>
              </a:ext>
            </a:extLst>
          </p:cNvPr>
          <p:cNvSpPr txBox="1">
            <a:spLocks/>
          </p:cNvSpPr>
          <p:nvPr/>
        </p:nvSpPr>
        <p:spPr>
          <a:xfrm>
            <a:off x="6588280" y="1360714"/>
            <a:ext cx="4822052" cy="549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La evidencia debe tener un recorrido claro y continuo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Cada traspaso debe quedar registrado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Evitar:</a:t>
            </a:r>
          </a:p>
          <a:p>
            <a:pPr marL="139700" indent="0">
              <a:buNone/>
            </a:pPr>
            <a:r>
              <a:rPr lang="es-MX" sz="2000" kern="0" dirty="0"/>
              <a:t>❌ Accesos no autorizados</a:t>
            </a:r>
          </a:p>
          <a:p>
            <a:pPr marL="139700" indent="0">
              <a:buNone/>
            </a:pPr>
            <a:r>
              <a:rPr lang="es-MX" sz="2000" kern="0" dirty="0"/>
              <a:t>❌ Copias sin control</a:t>
            </a:r>
          </a:p>
          <a:p>
            <a:pPr marL="139700" indent="0">
              <a:buNone/>
            </a:pPr>
            <a:r>
              <a:rPr lang="es-MX" sz="2000" kern="0" dirty="0"/>
              <a:t>❌ Períodos sin registro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Riesgo crítico:</a:t>
            </a:r>
          </a:p>
          <a:p>
            <a:pPr marL="139700" indent="0">
              <a:buNone/>
            </a:pPr>
            <a:r>
              <a:rPr lang="es-MX" sz="2000" kern="0" dirty="0"/>
              <a:t>🔴 Pérdida de control sobre la evidencia</a:t>
            </a:r>
          </a:p>
          <a:p>
            <a:pPr marL="139700" indent="0">
              <a:buNone/>
            </a:pPr>
            <a:r>
              <a:rPr lang="es-MX" sz="2000" kern="0" dirty="0"/>
              <a:t>🔴 Dudas sobre su integridad</a:t>
            </a:r>
            <a:endParaRPr lang="es-ES" sz="1800" kern="0" dirty="0"/>
          </a:p>
          <a:p>
            <a:pPr marL="139700" indent="0" algn="ctr">
              <a:buNone/>
            </a:pPr>
            <a:endParaRPr lang="es-MX" sz="2000" b="1" kern="0" dirty="0"/>
          </a:p>
          <a:p>
            <a:pPr marL="139700" indent="0" algn="ctr">
              <a:buNone/>
            </a:pPr>
            <a:r>
              <a:rPr lang="es-MX" sz="2000" b="1" kern="0" dirty="0"/>
              <a:t>“Un solo punto sin control… puede invalidar todo el proceso.”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4D30990-6DE0-5876-4840-557B3504B3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149" y="1975078"/>
            <a:ext cx="6452131" cy="352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228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8">
          <a:extLst>
            <a:ext uri="{FF2B5EF4-FFF2-40B4-BE49-F238E27FC236}">
              <a16:creationId xmlns:a16="http://schemas.microsoft.com/office/drawing/2014/main" id="{9BC5615E-FED1-CC4F-F30C-8AD2455F2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p34">
            <a:extLst>
              <a:ext uri="{FF2B5EF4-FFF2-40B4-BE49-F238E27FC236}">
                <a16:creationId xmlns:a16="http://schemas.microsoft.com/office/drawing/2014/main" id="{FB38B6F0-3AE7-78DD-ECC4-90C47576E22F}"/>
              </a:ext>
            </a:extLst>
          </p:cNvPr>
          <p:cNvSpPr/>
          <p:nvPr/>
        </p:nvSpPr>
        <p:spPr>
          <a:xfrm>
            <a:off x="965201" y="303993"/>
            <a:ext cx="10188930" cy="97132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33" name="Google Shape;1533;p34">
            <a:extLst>
              <a:ext uri="{FF2B5EF4-FFF2-40B4-BE49-F238E27FC236}">
                <a16:creationId xmlns:a16="http://schemas.microsoft.com/office/drawing/2014/main" id="{A2E0BCDE-0EDD-391D-0262-BB85F77601E7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257300" y="598457"/>
            <a:ext cx="9536748" cy="382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 algn="ctr">
              <a:buNone/>
            </a:pPr>
            <a:r>
              <a:rPr lang="es-MX" altLang="es-EC" sz="3200" i="1" dirty="0">
                <a:solidFill>
                  <a:schemeClr val="bg2"/>
                </a:solidFill>
              </a:rPr>
              <a:t>Entrega a autoridad: control y formalidad</a:t>
            </a:r>
            <a:endParaRPr sz="3200" dirty="0">
              <a:solidFill>
                <a:schemeClr val="bg2"/>
              </a:solidFill>
              <a:latin typeface="Be Vietnam Pro Black"/>
              <a:ea typeface="Be Vietnam Pro Black"/>
              <a:cs typeface="Be Vietnam Pro Black"/>
              <a:sym typeface="Be Vietnam Pro Black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799CCBC-2ED7-8E2F-AF33-685F8BF102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2385" y="6229070"/>
            <a:ext cx="1829615" cy="628930"/>
          </a:xfrm>
          <a:prstGeom prst="rect">
            <a:avLst/>
          </a:prstGeom>
        </p:spPr>
      </p:pic>
      <p:sp>
        <p:nvSpPr>
          <p:cNvPr id="4" name="Google Shape;1530;p34">
            <a:extLst>
              <a:ext uri="{FF2B5EF4-FFF2-40B4-BE49-F238E27FC236}">
                <a16:creationId xmlns:a16="http://schemas.microsoft.com/office/drawing/2014/main" id="{3AC26F2C-C164-21CE-8B84-597B1899425A}"/>
              </a:ext>
            </a:extLst>
          </p:cNvPr>
          <p:cNvSpPr txBox="1">
            <a:spLocks/>
          </p:cNvSpPr>
          <p:nvPr/>
        </p:nvSpPr>
        <p:spPr>
          <a:xfrm>
            <a:off x="6683829" y="1186543"/>
            <a:ext cx="5205474" cy="4971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La entrega de evidencia es un acto formal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Debe quedar completamente registrada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Registrar: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000" kern="0" dirty="0"/>
              <a:t>Identificación del funcionario (nombre / placa / CI)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000" kern="0" dirty="0"/>
              <a:t>Fecha y hora de entrega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000" kern="0" dirty="0"/>
              <a:t>Medio entregado (pendrive, disco, etc.)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Solicitar: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000" kern="0" dirty="0"/>
              <a:t>Constancia de recepción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000" kern="0" dirty="0"/>
              <a:t>Firma o respaldo del traspaso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En caso de flagrancia: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000" kern="0" dirty="0"/>
              <a:t>Actuar con rapidez, pero sin perder el registro</a:t>
            </a:r>
            <a:r>
              <a:rPr lang="es-MX" sz="2000" b="1" kern="0" dirty="0"/>
              <a:t>.”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C353CBA-2788-B90E-1F58-75C0CCAD06D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6258"/>
          <a:stretch>
            <a:fillRect/>
          </a:stretch>
        </p:blipFill>
        <p:spPr>
          <a:xfrm>
            <a:off x="108858" y="1940157"/>
            <a:ext cx="6754374" cy="393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0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8">
          <a:extLst>
            <a:ext uri="{FF2B5EF4-FFF2-40B4-BE49-F238E27FC236}">
              <a16:creationId xmlns:a16="http://schemas.microsoft.com/office/drawing/2014/main" id="{3D11E96F-2B88-F925-681A-E53541EA8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p34">
            <a:extLst>
              <a:ext uri="{FF2B5EF4-FFF2-40B4-BE49-F238E27FC236}">
                <a16:creationId xmlns:a16="http://schemas.microsoft.com/office/drawing/2014/main" id="{4D6CEA70-FB93-8E5F-ECB2-003B76F903AC}"/>
              </a:ext>
            </a:extLst>
          </p:cNvPr>
          <p:cNvSpPr/>
          <p:nvPr/>
        </p:nvSpPr>
        <p:spPr>
          <a:xfrm>
            <a:off x="965201" y="303993"/>
            <a:ext cx="10188930" cy="97132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33" name="Google Shape;1533;p34">
            <a:extLst>
              <a:ext uri="{FF2B5EF4-FFF2-40B4-BE49-F238E27FC236}">
                <a16:creationId xmlns:a16="http://schemas.microsoft.com/office/drawing/2014/main" id="{0B7A260B-B5C7-837F-4234-1A2B672FD43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257300" y="598457"/>
            <a:ext cx="9536748" cy="382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 algn="ctr">
              <a:buNone/>
            </a:pPr>
            <a:r>
              <a:rPr lang="es-MX" altLang="es-EC" sz="3200" i="1" dirty="0">
                <a:solidFill>
                  <a:schemeClr val="bg2"/>
                </a:solidFill>
              </a:rPr>
              <a:t>Acta de entrega: cierre formal de la evidencia</a:t>
            </a:r>
            <a:endParaRPr sz="3200" dirty="0">
              <a:solidFill>
                <a:schemeClr val="bg2"/>
              </a:solidFill>
              <a:latin typeface="Be Vietnam Pro Black"/>
              <a:ea typeface="Be Vietnam Pro Black"/>
              <a:cs typeface="Be Vietnam Pro Black"/>
              <a:sym typeface="Be Vietnam Pro Black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FDEDD22-3C38-F210-7EA5-F54AEA5033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2385" y="6229070"/>
            <a:ext cx="1829615" cy="628930"/>
          </a:xfrm>
          <a:prstGeom prst="rect">
            <a:avLst/>
          </a:prstGeom>
        </p:spPr>
      </p:pic>
      <p:sp>
        <p:nvSpPr>
          <p:cNvPr id="4" name="Google Shape;1530;p34">
            <a:extLst>
              <a:ext uri="{FF2B5EF4-FFF2-40B4-BE49-F238E27FC236}">
                <a16:creationId xmlns:a16="http://schemas.microsoft.com/office/drawing/2014/main" id="{F9DFA7D4-8EAE-CF5D-7A76-EB51769BDD8E}"/>
              </a:ext>
            </a:extLst>
          </p:cNvPr>
          <p:cNvSpPr txBox="1">
            <a:spLocks/>
          </p:cNvSpPr>
          <p:nvPr/>
        </p:nvSpPr>
        <p:spPr>
          <a:xfrm>
            <a:off x="6248400" y="1371600"/>
            <a:ext cx="5161932" cy="5182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Documento que formaliza la entrega de la evidencia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Deja constancia del traspaso de custodia}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Debe incluir: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000" kern="0" dirty="0"/>
              <a:t>Identificación de la evidencia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000" kern="0" dirty="0"/>
              <a:t>Detalle del contenido entregado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000" kern="0" dirty="0"/>
              <a:t>Fecha y hora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000" kern="0" dirty="0"/>
              <a:t>Identificación de las partes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000" kern="0" dirty="0"/>
              <a:t>Firmas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Permite: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000" kern="0" dirty="0"/>
              <a:t>Cerrar la cadena correctamente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000" kern="0" dirty="0"/>
              <a:t>Evitar cuestionamientos posteriores</a:t>
            </a:r>
            <a:endParaRPr lang="es-ES" sz="1800" kern="0" dirty="0"/>
          </a:p>
          <a:p>
            <a:pPr marL="139700" indent="0" algn="ctr">
              <a:buNone/>
            </a:pPr>
            <a:endParaRPr lang="es-MX" sz="2000" b="1" kern="0" dirty="0"/>
          </a:p>
          <a:p>
            <a:pPr marL="139700" indent="0" algn="ctr">
              <a:buNone/>
            </a:pPr>
            <a:r>
              <a:rPr lang="es-MX" sz="2000" b="1" kern="0" dirty="0"/>
              <a:t>“La evidencia no se entrega… se formaliza.”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6152468-12C9-A7D1-0DBD-FBF7D23246C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832" b="-780"/>
          <a:stretch>
            <a:fillRect/>
          </a:stretch>
        </p:blipFill>
        <p:spPr>
          <a:xfrm>
            <a:off x="161353" y="2257122"/>
            <a:ext cx="6087047" cy="341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205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8">
          <a:extLst>
            <a:ext uri="{FF2B5EF4-FFF2-40B4-BE49-F238E27FC236}">
              <a16:creationId xmlns:a16="http://schemas.microsoft.com/office/drawing/2014/main" id="{CE9959A5-3A27-BC82-81A8-D5FB6747DA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p34">
            <a:extLst>
              <a:ext uri="{FF2B5EF4-FFF2-40B4-BE49-F238E27FC236}">
                <a16:creationId xmlns:a16="http://schemas.microsoft.com/office/drawing/2014/main" id="{0C776405-4744-7875-C234-551304A2984D}"/>
              </a:ext>
            </a:extLst>
          </p:cNvPr>
          <p:cNvSpPr/>
          <p:nvPr/>
        </p:nvSpPr>
        <p:spPr>
          <a:xfrm>
            <a:off x="965201" y="303993"/>
            <a:ext cx="10188930" cy="97132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33" name="Google Shape;1533;p34">
            <a:extLst>
              <a:ext uri="{FF2B5EF4-FFF2-40B4-BE49-F238E27FC236}">
                <a16:creationId xmlns:a16="http://schemas.microsoft.com/office/drawing/2014/main" id="{AA5CC5E3-C36A-9738-C77C-058CE981AE6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257300" y="598457"/>
            <a:ext cx="9536748" cy="382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 algn="ctr">
              <a:buNone/>
            </a:pPr>
            <a:r>
              <a:rPr lang="es-ES" altLang="es-EC" sz="3200" i="1" dirty="0">
                <a:solidFill>
                  <a:schemeClr val="bg2"/>
                </a:solidFill>
              </a:rPr>
              <a:t>Cierre del ciclo: control posterior a la entrega</a:t>
            </a:r>
            <a:endParaRPr sz="3200" dirty="0">
              <a:solidFill>
                <a:schemeClr val="bg2"/>
              </a:solidFill>
              <a:latin typeface="Be Vietnam Pro Black"/>
              <a:ea typeface="Be Vietnam Pro Black"/>
              <a:cs typeface="Be Vietnam Pro Black"/>
              <a:sym typeface="Be Vietnam Pro Black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C8FD50E-E738-A5AB-F29A-00D14CD592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2385" y="6229070"/>
            <a:ext cx="1829615" cy="628930"/>
          </a:xfrm>
          <a:prstGeom prst="rect">
            <a:avLst/>
          </a:prstGeom>
        </p:spPr>
      </p:pic>
      <p:sp>
        <p:nvSpPr>
          <p:cNvPr id="4" name="Google Shape;1530;p34">
            <a:extLst>
              <a:ext uri="{FF2B5EF4-FFF2-40B4-BE49-F238E27FC236}">
                <a16:creationId xmlns:a16="http://schemas.microsoft.com/office/drawing/2014/main" id="{BCED9A8F-FDFD-0949-158E-A71410D76282}"/>
              </a:ext>
            </a:extLst>
          </p:cNvPr>
          <p:cNvSpPr txBox="1">
            <a:spLocks/>
          </p:cNvSpPr>
          <p:nvPr/>
        </p:nvSpPr>
        <p:spPr>
          <a:xfrm>
            <a:off x="6847114" y="1164771"/>
            <a:ext cx="4868018" cy="5064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●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Char char="○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Inter"/>
              <a:buChar char="■"/>
              <a:defRPr sz="1867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Confirmar recepción de la evidencia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Verificar que el traspaso quedó documentado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Gestión interna posterior: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000" kern="0" dirty="0"/>
              <a:t>Eliminación de copias no autorizadas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000" kern="0" dirty="0"/>
              <a:t>Resguardo del archivo original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000" kern="0" dirty="0"/>
              <a:t>Control de accesos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2000" kern="0" dirty="0"/>
              <a:t>Evitar:</a:t>
            </a:r>
          </a:p>
          <a:p>
            <a:pPr marL="139700" indent="0">
              <a:buNone/>
            </a:pPr>
            <a:r>
              <a:rPr lang="es-MX" sz="2000" kern="0" dirty="0"/>
              <a:t>❌ Evidencia circulando sin control</a:t>
            </a:r>
          </a:p>
          <a:p>
            <a:pPr marL="139700" indent="0">
              <a:buNone/>
            </a:pPr>
            <a:r>
              <a:rPr lang="es-MX" sz="2000" kern="0" dirty="0"/>
              <a:t>❌ Duplicaciones innecesarias</a:t>
            </a:r>
          </a:p>
          <a:p>
            <a:pPr marL="139700" indent="0">
              <a:buNone/>
            </a:pPr>
            <a:r>
              <a:rPr lang="es-MX" sz="2000" kern="0" dirty="0"/>
              <a:t>❌ Pérdida de trazabilidad interna</a:t>
            </a:r>
            <a:endParaRPr lang="es-ES" sz="1800" kern="0" dirty="0"/>
          </a:p>
          <a:p>
            <a:pPr marL="139700" indent="0">
              <a:buNone/>
            </a:pPr>
            <a:endParaRPr lang="es-ES" sz="1800" kern="0" dirty="0"/>
          </a:p>
          <a:p>
            <a:pPr marL="139700" indent="0" algn="ctr">
              <a:buNone/>
            </a:pPr>
            <a:r>
              <a:rPr lang="es-MX" sz="2000" b="1" kern="0" dirty="0"/>
              <a:t>“Cada copia sin control… es un riesgo para la evidencia.”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A236D80-C17C-EC35-F71A-62F1BB340D3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982" t="12336" r="4711" b="9416"/>
          <a:stretch>
            <a:fillRect/>
          </a:stretch>
        </p:blipFill>
        <p:spPr>
          <a:xfrm>
            <a:off x="141513" y="2136099"/>
            <a:ext cx="6859833" cy="331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794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8">
          <a:extLst>
            <a:ext uri="{FF2B5EF4-FFF2-40B4-BE49-F238E27FC236}">
              <a16:creationId xmlns:a16="http://schemas.microsoft.com/office/drawing/2014/main" id="{52C4B45F-EF1D-58ED-BBB4-6EFE3F31A2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p34">
            <a:extLst>
              <a:ext uri="{FF2B5EF4-FFF2-40B4-BE49-F238E27FC236}">
                <a16:creationId xmlns:a16="http://schemas.microsoft.com/office/drawing/2014/main" id="{60F225A8-0A5A-1B7E-C09A-744816D15EE7}"/>
              </a:ext>
            </a:extLst>
          </p:cNvPr>
          <p:cNvSpPr/>
          <p:nvPr/>
        </p:nvSpPr>
        <p:spPr>
          <a:xfrm>
            <a:off x="965201" y="303993"/>
            <a:ext cx="10188930" cy="97132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33" name="Google Shape;1533;p34">
            <a:extLst>
              <a:ext uri="{FF2B5EF4-FFF2-40B4-BE49-F238E27FC236}">
                <a16:creationId xmlns:a16="http://schemas.microsoft.com/office/drawing/2014/main" id="{DC55EDCA-E9CA-EBA4-8E1C-258BAEB3F4C4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257300" y="598457"/>
            <a:ext cx="9536748" cy="382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 algn="ctr">
              <a:buNone/>
            </a:pPr>
            <a:r>
              <a:rPr lang="es-ES" altLang="es-EC" sz="3200" i="1" dirty="0">
                <a:solidFill>
                  <a:schemeClr val="bg2"/>
                </a:solidFill>
              </a:rPr>
              <a:t>Como generar un HASH paso a paso</a:t>
            </a:r>
            <a:endParaRPr sz="3200" dirty="0">
              <a:solidFill>
                <a:schemeClr val="bg2"/>
              </a:solidFill>
              <a:latin typeface="Be Vietnam Pro Black"/>
              <a:ea typeface="Be Vietnam Pro Black"/>
              <a:cs typeface="Be Vietnam Pro Black"/>
              <a:sym typeface="Be Vietnam Pro Black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93B9153-9540-54F8-74DD-FE8DB0E460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2385" y="6229070"/>
            <a:ext cx="1829615" cy="62893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443F7DB-C7A8-A4B6-94E6-215CC257CC5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3903"/>
          <a:stretch>
            <a:fillRect/>
          </a:stretch>
        </p:blipFill>
        <p:spPr>
          <a:xfrm>
            <a:off x="-69190" y="-73245"/>
            <a:ext cx="12330379" cy="7004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041039"/>
      </p:ext>
    </p:extLst>
  </p:cSld>
  <p:clrMapOvr>
    <a:masterClrMapping/>
  </p:clrMapOvr>
</p:sld>
</file>

<file path=ppt/theme/theme1.xml><?xml version="1.0" encoding="utf-8"?>
<a:theme xmlns:a="http://schemas.openxmlformats.org/drawingml/2006/main" name="Medical Conference Style Presentation by Slidesgo">
  <a:themeElements>
    <a:clrScheme name="Simple Light">
      <a:dk1>
        <a:srgbClr val="2066B8"/>
      </a:dk1>
      <a:lt1>
        <a:srgbClr val="000000"/>
      </a:lt1>
      <a:dk2>
        <a:srgbClr val="FFFFFF"/>
      </a:dk2>
      <a:lt2>
        <a:srgbClr val="11437E"/>
      </a:lt2>
      <a:accent1>
        <a:srgbClr val="4D8EE0"/>
      </a:accent1>
      <a:accent2>
        <a:srgbClr val="E2E2E2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1829570-5cbc-45d1-8b71-ad0c2ea68b28" xsi:nil="true"/>
    <lcf76f155ced4ddcb4097134ff3c332f xmlns="b12fef89-f957-443c-9db8-b42946c8bf5a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E1B3050A558ED43A860595C72184336" ma:contentTypeVersion="15" ma:contentTypeDescription="Crear nuevo documento." ma:contentTypeScope="" ma:versionID="b9149579ca960fd084e3ac817d2421af">
  <xsd:schema xmlns:xsd="http://www.w3.org/2001/XMLSchema" xmlns:xs="http://www.w3.org/2001/XMLSchema" xmlns:p="http://schemas.microsoft.com/office/2006/metadata/properties" xmlns:ns2="b12fef89-f957-443c-9db8-b42946c8bf5a" xmlns:ns3="61829570-5cbc-45d1-8b71-ad0c2ea68b28" targetNamespace="http://schemas.microsoft.com/office/2006/metadata/properties" ma:root="true" ma:fieldsID="bd934c0afdee88d3a4ff99470a76bd11" ns2:_="" ns3:_="">
    <xsd:import namespace="b12fef89-f957-443c-9db8-b42946c8bf5a"/>
    <xsd:import namespace="61829570-5cbc-45d1-8b71-ad0c2ea68b2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2fef89-f957-443c-9db8-b42946c8bf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Etiquetas de imagen" ma:readOnly="false" ma:fieldId="{5cf76f15-5ced-4ddc-b409-7134ff3c332f}" ma:taxonomyMulti="true" ma:sspId="ec9eb2b7-7c1d-483c-b772-a4e6a715e67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7" nillable="true" ma:displayName="MediaServiceDateTaken" ma:internalName="MediaServiceDateTake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829570-5cbc-45d1-8b71-ad0c2ea68b28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5a522395-0088-4df6-9cfd-354c037bd0da}" ma:internalName="TaxCatchAll" ma:showField="CatchAllData" ma:web="61829570-5cbc-45d1-8b71-ad0c2ea68b2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B2218FC-8412-44B9-9E82-D51F1F531141}">
  <ds:schemaRefs>
    <ds:schemaRef ds:uri="61829570-5cbc-45d1-8b71-ad0c2ea68b28"/>
    <ds:schemaRef ds:uri="b12fef89-f957-443c-9db8-b42946c8bf5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16C11E4-4A4F-4CFF-A06C-770E67FF52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12fef89-f957-443c-9db8-b42946c8bf5a"/>
    <ds:schemaRef ds:uri="61829570-5cbc-45d1-8b71-ad0c2ea68b2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F0F38C3-C875-470A-8904-E064EC4DAD0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Presentación de negocios atractiva</Template>
  <TotalTime>0</TotalTime>
  <Words>579</Words>
  <Application>Microsoft Office PowerPoint</Application>
  <PresentationFormat>Panorámica</PresentationFormat>
  <Paragraphs>95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8" baseType="lpstr">
      <vt:lpstr>Arial</vt:lpstr>
      <vt:lpstr>Be Vietnam Pro Black</vt:lpstr>
      <vt:lpstr>Calibri</vt:lpstr>
      <vt:lpstr>Inter</vt:lpstr>
      <vt:lpstr>Maven Pro</vt:lpstr>
      <vt:lpstr>Raleway</vt:lpstr>
      <vt:lpstr>Wingdings</vt:lpstr>
      <vt:lpstr>Medical Conference Style Presentation by Slidesgo</vt:lpstr>
      <vt:lpstr>Presentación de PowerPoint</vt:lpstr>
      <vt:lpstr>INSTRUCTOR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Certificación CIO de IFPO</dc:title>
  <dc:creator/>
  <cp:keywords>Certificación CIO de IFPO;CIO;IFPO;Investigador;www.ifpo.es</cp:keywords>
  <cp:lastModifiedBy/>
  <cp:revision>18</cp:revision>
  <dcterms:created xsi:type="dcterms:W3CDTF">2020-02-03T23:05:21Z</dcterms:created>
  <dcterms:modified xsi:type="dcterms:W3CDTF">2026-04-02T21:55:46Z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0x010100FE1B3050A558ED43A860595C72184336</vt:lpwstr>
  </property>
  <property fmtid="{D5CDD505-2E9C-101B-9397-08002B2CF9AE}" pid="3" name="MediaServiceImageTags">
    <vt:lpwstr/>
  </property>
</Properties>
</file>